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 id="2147483690" r:id="rId2"/>
    <p:sldMasterId id="2147483703" r:id="rId3"/>
  </p:sldMasterIdLst>
  <p:sldIdLst>
    <p:sldId id="256" r:id="rId4"/>
    <p:sldId id="257" r:id="rId5"/>
    <p:sldId id="258" r:id="rId6"/>
    <p:sldId id="259" r:id="rId7"/>
    <p:sldId id="260"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7" d="100"/>
          <a:sy n="57" d="100"/>
        </p:scale>
        <p:origin x="-1128" y="-4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CDBFB-53C1-452D-9CF9-9AC9B5672B8C}" type="doc">
      <dgm:prSet loTypeId="urn:microsoft.com/office/officeart/2005/8/layout/radial5" loCatId="cycle" qsTypeId="urn:microsoft.com/office/officeart/2005/8/quickstyle/3d4" qsCatId="3D" csTypeId="urn:microsoft.com/office/officeart/2005/8/colors/accent1_1" csCatId="accent1" phldr="1"/>
      <dgm:spPr/>
      <dgm:t>
        <a:bodyPr/>
        <a:lstStyle/>
        <a:p>
          <a:endParaRPr lang="es-MX"/>
        </a:p>
      </dgm:t>
    </dgm:pt>
    <dgm:pt modelId="{22CC6FA8-6BEE-4FFA-9799-5B7A7CE6CF88}">
      <dgm:prSet phldrT="[Texto]" custT="1"/>
      <dgm:spPr/>
      <dgm:t>
        <a:bodyPr/>
        <a:lstStyle/>
        <a:p>
          <a:r>
            <a:rPr lang="es-MX" sz="2000" dirty="0" smtClean="0"/>
            <a:t>Evaluación </a:t>
          </a:r>
          <a:endParaRPr lang="es-MX" sz="2000" dirty="0"/>
        </a:p>
      </dgm:t>
    </dgm:pt>
    <dgm:pt modelId="{D8703EB3-C790-41ED-9BCE-1156175D6D06}" type="parTrans" cxnId="{6F214358-040D-4D4F-ACB8-DDDFB5D8EC30}">
      <dgm:prSet/>
      <dgm:spPr/>
      <dgm:t>
        <a:bodyPr/>
        <a:lstStyle/>
        <a:p>
          <a:endParaRPr lang="es-MX" sz="2000">
            <a:solidFill>
              <a:schemeClr val="tx1"/>
            </a:solidFill>
          </a:endParaRPr>
        </a:p>
      </dgm:t>
    </dgm:pt>
    <dgm:pt modelId="{B69A4583-85BE-423C-AB20-84B5CF70450F}" type="sibTrans" cxnId="{6F214358-040D-4D4F-ACB8-DDDFB5D8EC30}">
      <dgm:prSet/>
      <dgm:spPr/>
      <dgm:t>
        <a:bodyPr/>
        <a:lstStyle/>
        <a:p>
          <a:endParaRPr lang="es-MX" sz="2000">
            <a:solidFill>
              <a:schemeClr val="tx1"/>
            </a:solidFill>
          </a:endParaRPr>
        </a:p>
      </dgm:t>
    </dgm:pt>
    <dgm:pt modelId="{DAB0DB10-8BE2-4325-8917-A54017A2EE1F}">
      <dgm:prSet phldrT="[Texto]" custT="1"/>
      <dgm:spPr/>
      <dgm:t>
        <a:bodyPr/>
        <a:lstStyle/>
        <a:p>
          <a:r>
            <a:rPr lang="es-MX" sz="1600" dirty="0" smtClean="0"/>
            <a:t>Piensa en los aspectos</a:t>
          </a:r>
          <a:r>
            <a:rPr lang="es-MX" sz="1800" dirty="0" smtClean="0"/>
            <a:t> </a:t>
          </a:r>
          <a:r>
            <a:rPr lang="es-MX" sz="1600" dirty="0" smtClean="0"/>
            <a:t>propios del currículo</a:t>
          </a:r>
          <a:endParaRPr lang="es-MX" sz="1600" dirty="0"/>
        </a:p>
      </dgm:t>
    </dgm:pt>
    <dgm:pt modelId="{4CCB19DE-E4C7-450D-ABE3-513D1B01B212}" type="parTrans" cxnId="{F71D7882-FB0A-423D-A18D-3002E188F83D}">
      <dgm:prSet custT="1"/>
      <dgm:spPr/>
      <dgm:t>
        <a:bodyPr/>
        <a:lstStyle/>
        <a:p>
          <a:endParaRPr lang="es-MX" sz="1400">
            <a:solidFill>
              <a:schemeClr val="tx1"/>
            </a:solidFill>
          </a:endParaRPr>
        </a:p>
      </dgm:t>
    </dgm:pt>
    <dgm:pt modelId="{644054EC-C3FD-4BA3-AE40-3398B3BBF74B}" type="sibTrans" cxnId="{F71D7882-FB0A-423D-A18D-3002E188F83D}">
      <dgm:prSet/>
      <dgm:spPr/>
      <dgm:t>
        <a:bodyPr/>
        <a:lstStyle/>
        <a:p>
          <a:endParaRPr lang="es-MX" sz="2000">
            <a:solidFill>
              <a:schemeClr val="tx1"/>
            </a:solidFill>
          </a:endParaRPr>
        </a:p>
      </dgm:t>
    </dgm:pt>
    <dgm:pt modelId="{C027683B-9623-4363-8469-2A59675D5E82}">
      <dgm:prSet phldrT="[Texto]" custT="1"/>
      <dgm:spPr/>
      <dgm:t>
        <a:bodyPr/>
        <a:lstStyle/>
        <a:p>
          <a:r>
            <a:rPr lang="es-MX" sz="1400" dirty="0" smtClean="0"/>
            <a:t>Proceso </a:t>
          </a:r>
        </a:p>
        <a:p>
          <a:r>
            <a:rPr lang="es-MX" sz="1400" dirty="0" smtClean="0"/>
            <a:t> Proyecto</a:t>
          </a:r>
          <a:endParaRPr lang="es-MX" sz="1400" dirty="0"/>
        </a:p>
      </dgm:t>
    </dgm:pt>
    <dgm:pt modelId="{0805AF25-9EA8-49F2-A79F-92006E6DDB07}" type="parTrans" cxnId="{C9553646-DE5B-4BB4-BE3A-9494B5709552}">
      <dgm:prSet custT="1"/>
      <dgm:spPr/>
      <dgm:t>
        <a:bodyPr/>
        <a:lstStyle/>
        <a:p>
          <a:endParaRPr lang="es-MX" sz="1400">
            <a:solidFill>
              <a:schemeClr val="tx1"/>
            </a:solidFill>
          </a:endParaRPr>
        </a:p>
      </dgm:t>
    </dgm:pt>
    <dgm:pt modelId="{076838EE-A0E0-410E-8436-1084D42EB6E4}" type="sibTrans" cxnId="{C9553646-DE5B-4BB4-BE3A-9494B5709552}">
      <dgm:prSet/>
      <dgm:spPr/>
      <dgm:t>
        <a:bodyPr/>
        <a:lstStyle/>
        <a:p>
          <a:endParaRPr lang="es-MX" sz="2000">
            <a:solidFill>
              <a:schemeClr val="tx1"/>
            </a:solidFill>
          </a:endParaRPr>
        </a:p>
      </dgm:t>
    </dgm:pt>
    <dgm:pt modelId="{6ED3FF5B-37DD-4F52-A139-398B7A0F1DC3}">
      <dgm:prSet phldrT="[Texto]" custT="1"/>
      <dgm:spPr/>
      <dgm:t>
        <a:bodyPr/>
        <a:lstStyle/>
        <a:p>
          <a:r>
            <a:rPr lang="es-MX" sz="1400" dirty="0" smtClean="0"/>
            <a:t>Nos lleva a proponer la evaluación curricular como continua y situada</a:t>
          </a:r>
          <a:endParaRPr lang="es-MX" sz="1400" dirty="0"/>
        </a:p>
      </dgm:t>
    </dgm:pt>
    <dgm:pt modelId="{6BA9BC5B-5910-4C31-9455-892FBA637DD1}" type="parTrans" cxnId="{CE76B2A1-22C9-4C77-BDE5-70EF106BEF22}">
      <dgm:prSet custT="1"/>
      <dgm:spPr/>
      <dgm:t>
        <a:bodyPr/>
        <a:lstStyle/>
        <a:p>
          <a:endParaRPr lang="es-MX" sz="1400">
            <a:solidFill>
              <a:schemeClr val="tx1"/>
            </a:solidFill>
          </a:endParaRPr>
        </a:p>
      </dgm:t>
    </dgm:pt>
    <dgm:pt modelId="{B8650709-0D2A-4F0B-A5E7-548F581CCE1A}" type="sibTrans" cxnId="{CE76B2A1-22C9-4C77-BDE5-70EF106BEF22}">
      <dgm:prSet/>
      <dgm:spPr/>
      <dgm:t>
        <a:bodyPr/>
        <a:lstStyle/>
        <a:p>
          <a:endParaRPr lang="es-MX" sz="2000">
            <a:solidFill>
              <a:schemeClr val="tx1"/>
            </a:solidFill>
          </a:endParaRPr>
        </a:p>
      </dgm:t>
    </dgm:pt>
    <dgm:pt modelId="{5354B9BD-BFC8-4B0E-96CE-00AC080BA418}">
      <dgm:prSet phldrT="[Texto]" custT="1"/>
      <dgm:spPr/>
      <dgm:t>
        <a:bodyPr/>
        <a:lstStyle/>
        <a:p>
          <a:r>
            <a:rPr lang="es-MX" sz="1400" dirty="0" smtClean="0"/>
            <a:t>Se aborda en su dinamismo propio (cambiantes y adaptable)</a:t>
          </a:r>
          <a:endParaRPr lang="es-MX" sz="1400" dirty="0"/>
        </a:p>
      </dgm:t>
    </dgm:pt>
    <dgm:pt modelId="{2B0FCED6-2813-4BB0-A1BC-500EAEDD8C51}" type="parTrans" cxnId="{5A1F626C-D106-4E84-AC8F-586868B7D5F3}">
      <dgm:prSet custT="1"/>
      <dgm:spPr/>
      <dgm:t>
        <a:bodyPr/>
        <a:lstStyle/>
        <a:p>
          <a:endParaRPr lang="es-MX" sz="1400">
            <a:solidFill>
              <a:schemeClr val="tx1"/>
            </a:solidFill>
          </a:endParaRPr>
        </a:p>
      </dgm:t>
    </dgm:pt>
    <dgm:pt modelId="{38B5F76A-EB56-486A-99F2-B7C9E6D0E168}" type="sibTrans" cxnId="{5A1F626C-D106-4E84-AC8F-586868B7D5F3}">
      <dgm:prSet/>
      <dgm:spPr/>
      <dgm:t>
        <a:bodyPr/>
        <a:lstStyle/>
        <a:p>
          <a:endParaRPr lang="es-MX" sz="2000">
            <a:solidFill>
              <a:schemeClr val="tx1"/>
            </a:solidFill>
          </a:endParaRPr>
        </a:p>
      </dgm:t>
    </dgm:pt>
    <dgm:pt modelId="{337C126E-6ABA-4945-B82C-DF1AC42102F1}" type="pres">
      <dgm:prSet presAssocID="{323CDBFB-53C1-452D-9CF9-9AC9B5672B8C}" presName="Name0" presStyleCnt="0">
        <dgm:presLayoutVars>
          <dgm:chMax val="1"/>
          <dgm:dir/>
          <dgm:animLvl val="ctr"/>
          <dgm:resizeHandles val="exact"/>
        </dgm:presLayoutVars>
      </dgm:prSet>
      <dgm:spPr/>
      <dgm:t>
        <a:bodyPr/>
        <a:lstStyle/>
        <a:p>
          <a:endParaRPr lang="es-MX"/>
        </a:p>
      </dgm:t>
    </dgm:pt>
    <dgm:pt modelId="{D0CED270-1861-48CC-B7D6-52BE04669C45}" type="pres">
      <dgm:prSet presAssocID="{22CC6FA8-6BEE-4FFA-9799-5B7A7CE6CF88}" presName="centerShape" presStyleLbl="node0" presStyleIdx="0" presStyleCnt="1" custScaleX="118707"/>
      <dgm:spPr/>
      <dgm:t>
        <a:bodyPr/>
        <a:lstStyle/>
        <a:p>
          <a:endParaRPr lang="es-MX"/>
        </a:p>
      </dgm:t>
    </dgm:pt>
    <dgm:pt modelId="{756F62DB-F995-4CF7-BFB8-3343E9963D07}" type="pres">
      <dgm:prSet presAssocID="{4CCB19DE-E4C7-450D-ABE3-513D1B01B212}" presName="parTrans" presStyleLbl="sibTrans2D1" presStyleIdx="0" presStyleCnt="4"/>
      <dgm:spPr/>
      <dgm:t>
        <a:bodyPr/>
        <a:lstStyle/>
        <a:p>
          <a:endParaRPr lang="es-MX"/>
        </a:p>
      </dgm:t>
    </dgm:pt>
    <dgm:pt modelId="{CF42836B-7778-43D4-8C03-F29FA1752321}" type="pres">
      <dgm:prSet presAssocID="{4CCB19DE-E4C7-450D-ABE3-513D1B01B212}" presName="connectorText" presStyleLbl="sibTrans2D1" presStyleIdx="0" presStyleCnt="4"/>
      <dgm:spPr/>
      <dgm:t>
        <a:bodyPr/>
        <a:lstStyle/>
        <a:p>
          <a:endParaRPr lang="es-MX"/>
        </a:p>
      </dgm:t>
    </dgm:pt>
    <dgm:pt modelId="{4C706FEC-BED0-4691-BC28-1D4BC8FD3840}" type="pres">
      <dgm:prSet presAssocID="{DAB0DB10-8BE2-4325-8917-A54017A2EE1F}" presName="node" presStyleLbl="node1" presStyleIdx="0" presStyleCnt="4">
        <dgm:presLayoutVars>
          <dgm:bulletEnabled val="1"/>
        </dgm:presLayoutVars>
      </dgm:prSet>
      <dgm:spPr/>
      <dgm:t>
        <a:bodyPr/>
        <a:lstStyle/>
        <a:p>
          <a:endParaRPr lang="es-MX"/>
        </a:p>
      </dgm:t>
    </dgm:pt>
    <dgm:pt modelId="{25827B58-18DC-4EDF-B43E-25A5221CC311}" type="pres">
      <dgm:prSet presAssocID="{0805AF25-9EA8-49F2-A79F-92006E6DDB07}" presName="parTrans" presStyleLbl="sibTrans2D1" presStyleIdx="1" presStyleCnt="4"/>
      <dgm:spPr/>
      <dgm:t>
        <a:bodyPr/>
        <a:lstStyle/>
        <a:p>
          <a:endParaRPr lang="es-MX"/>
        </a:p>
      </dgm:t>
    </dgm:pt>
    <dgm:pt modelId="{90F31398-C5D0-4577-A673-1DAB9022C22B}" type="pres">
      <dgm:prSet presAssocID="{0805AF25-9EA8-49F2-A79F-92006E6DDB07}" presName="connectorText" presStyleLbl="sibTrans2D1" presStyleIdx="1" presStyleCnt="4"/>
      <dgm:spPr/>
      <dgm:t>
        <a:bodyPr/>
        <a:lstStyle/>
        <a:p>
          <a:endParaRPr lang="es-MX"/>
        </a:p>
      </dgm:t>
    </dgm:pt>
    <dgm:pt modelId="{05ECF0DA-6BF9-41B9-9E1F-27C59A627C25}" type="pres">
      <dgm:prSet presAssocID="{C027683B-9623-4363-8469-2A59675D5E82}" presName="node" presStyleLbl="node1" presStyleIdx="1" presStyleCnt="4">
        <dgm:presLayoutVars>
          <dgm:bulletEnabled val="1"/>
        </dgm:presLayoutVars>
      </dgm:prSet>
      <dgm:spPr/>
      <dgm:t>
        <a:bodyPr/>
        <a:lstStyle/>
        <a:p>
          <a:endParaRPr lang="es-MX"/>
        </a:p>
      </dgm:t>
    </dgm:pt>
    <dgm:pt modelId="{FC2BF2A3-25AC-490E-9613-52B7916ABC49}" type="pres">
      <dgm:prSet presAssocID="{6BA9BC5B-5910-4C31-9455-892FBA637DD1}" presName="parTrans" presStyleLbl="sibTrans2D1" presStyleIdx="2" presStyleCnt="4"/>
      <dgm:spPr/>
      <dgm:t>
        <a:bodyPr/>
        <a:lstStyle/>
        <a:p>
          <a:endParaRPr lang="es-MX"/>
        </a:p>
      </dgm:t>
    </dgm:pt>
    <dgm:pt modelId="{7AC3AEFC-FE43-4231-91F4-0B28A6ED4414}" type="pres">
      <dgm:prSet presAssocID="{6BA9BC5B-5910-4C31-9455-892FBA637DD1}" presName="connectorText" presStyleLbl="sibTrans2D1" presStyleIdx="2" presStyleCnt="4"/>
      <dgm:spPr/>
      <dgm:t>
        <a:bodyPr/>
        <a:lstStyle/>
        <a:p>
          <a:endParaRPr lang="es-MX"/>
        </a:p>
      </dgm:t>
    </dgm:pt>
    <dgm:pt modelId="{7B66C178-98C1-4E55-9616-8CD85FBFC315}" type="pres">
      <dgm:prSet presAssocID="{6ED3FF5B-37DD-4F52-A139-398B7A0F1DC3}" presName="node" presStyleLbl="node1" presStyleIdx="2" presStyleCnt="4">
        <dgm:presLayoutVars>
          <dgm:bulletEnabled val="1"/>
        </dgm:presLayoutVars>
      </dgm:prSet>
      <dgm:spPr/>
      <dgm:t>
        <a:bodyPr/>
        <a:lstStyle/>
        <a:p>
          <a:endParaRPr lang="es-MX"/>
        </a:p>
      </dgm:t>
    </dgm:pt>
    <dgm:pt modelId="{C5C2DC8F-8BA7-4225-8367-E518F5AA084B}" type="pres">
      <dgm:prSet presAssocID="{2B0FCED6-2813-4BB0-A1BC-500EAEDD8C51}" presName="parTrans" presStyleLbl="sibTrans2D1" presStyleIdx="3" presStyleCnt="4"/>
      <dgm:spPr/>
      <dgm:t>
        <a:bodyPr/>
        <a:lstStyle/>
        <a:p>
          <a:endParaRPr lang="es-MX"/>
        </a:p>
      </dgm:t>
    </dgm:pt>
    <dgm:pt modelId="{04A3D072-4757-44DA-B3E4-D376DCA6BCD0}" type="pres">
      <dgm:prSet presAssocID="{2B0FCED6-2813-4BB0-A1BC-500EAEDD8C51}" presName="connectorText" presStyleLbl="sibTrans2D1" presStyleIdx="3" presStyleCnt="4"/>
      <dgm:spPr/>
      <dgm:t>
        <a:bodyPr/>
        <a:lstStyle/>
        <a:p>
          <a:endParaRPr lang="es-MX"/>
        </a:p>
      </dgm:t>
    </dgm:pt>
    <dgm:pt modelId="{DFD6058E-23A2-40D2-BC98-65886EFFE110}" type="pres">
      <dgm:prSet presAssocID="{5354B9BD-BFC8-4B0E-96CE-00AC080BA418}" presName="node" presStyleLbl="node1" presStyleIdx="3" presStyleCnt="4">
        <dgm:presLayoutVars>
          <dgm:bulletEnabled val="1"/>
        </dgm:presLayoutVars>
      </dgm:prSet>
      <dgm:spPr/>
      <dgm:t>
        <a:bodyPr/>
        <a:lstStyle/>
        <a:p>
          <a:endParaRPr lang="es-MX"/>
        </a:p>
      </dgm:t>
    </dgm:pt>
  </dgm:ptLst>
  <dgm:cxnLst>
    <dgm:cxn modelId="{9CE782CE-9D65-4EE3-8A5B-8D2D79F7EBC9}" type="presOf" srcId="{C027683B-9623-4363-8469-2A59675D5E82}" destId="{05ECF0DA-6BF9-41B9-9E1F-27C59A627C25}" srcOrd="0" destOrd="0" presId="urn:microsoft.com/office/officeart/2005/8/layout/radial5"/>
    <dgm:cxn modelId="{0E5FCC57-6F4E-42B2-BE4A-B5EE7FF02171}" type="presOf" srcId="{0805AF25-9EA8-49F2-A79F-92006E6DDB07}" destId="{90F31398-C5D0-4577-A673-1DAB9022C22B}" srcOrd="1" destOrd="0" presId="urn:microsoft.com/office/officeart/2005/8/layout/radial5"/>
    <dgm:cxn modelId="{3AC8D7D6-8CC7-4163-B1AA-8592B313FF7E}" type="presOf" srcId="{4CCB19DE-E4C7-450D-ABE3-513D1B01B212}" destId="{CF42836B-7778-43D4-8C03-F29FA1752321}" srcOrd="1" destOrd="0" presId="urn:microsoft.com/office/officeart/2005/8/layout/radial5"/>
    <dgm:cxn modelId="{F0CEC487-E2CF-4B47-BF8E-42CB41F7CB0E}" type="presOf" srcId="{2B0FCED6-2813-4BB0-A1BC-500EAEDD8C51}" destId="{04A3D072-4757-44DA-B3E4-D376DCA6BCD0}" srcOrd="1" destOrd="0" presId="urn:microsoft.com/office/officeart/2005/8/layout/radial5"/>
    <dgm:cxn modelId="{5A1F626C-D106-4E84-AC8F-586868B7D5F3}" srcId="{22CC6FA8-6BEE-4FFA-9799-5B7A7CE6CF88}" destId="{5354B9BD-BFC8-4B0E-96CE-00AC080BA418}" srcOrd="3" destOrd="0" parTransId="{2B0FCED6-2813-4BB0-A1BC-500EAEDD8C51}" sibTransId="{38B5F76A-EB56-486A-99F2-B7C9E6D0E168}"/>
    <dgm:cxn modelId="{6F214358-040D-4D4F-ACB8-DDDFB5D8EC30}" srcId="{323CDBFB-53C1-452D-9CF9-9AC9B5672B8C}" destId="{22CC6FA8-6BEE-4FFA-9799-5B7A7CE6CF88}" srcOrd="0" destOrd="0" parTransId="{D8703EB3-C790-41ED-9BCE-1156175D6D06}" sibTransId="{B69A4583-85BE-423C-AB20-84B5CF70450F}"/>
    <dgm:cxn modelId="{F1A13520-D238-409C-8FEB-EE694CFB9E45}" type="presOf" srcId="{6BA9BC5B-5910-4C31-9455-892FBA637DD1}" destId="{7AC3AEFC-FE43-4231-91F4-0B28A6ED4414}" srcOrd="1" destOrd="0" presId="urn:microsoft.com/office/officeart/2005/8/layout/radial5"/>
    <dgm:cxn modelId="{A1100683-A56E-431C-9A33-F317EB81AA57}" type="presOf" srcId="{2B0FCED6-2813-4BB0-A1BC-500EAEDD8C51}" destId="{C5C2DC8F-8BA7-4225-8367-E518F5AA084B}" srcOrd="0" destOrd="0" presId="urn:microsoft.com/office/officeart/2005/8/layout/radial5"/>
    <dgm:cxn modelId="{CE76B2A1-22C9-4C77-BDE5-70EF106BEF22}" srcId="{22CC6FA8-6BEE-4FFA-9799-5B7A7CE6CF88}" destId="{6ED3FF5B-37DD-4F52-A139-398B7A0F1DC3}" srcOrd="2" destOrd="0" parTransId="{6BA9BC5B-5910-4C31-9455-892FBA637DD1}" sibTransId="{B8650709-0D2A-4F0B-A5E7-548F581CCE1A}"/>
    <dgm:cxn modelId="{F71D7882-FB0A-423D-A18D-3002E188F83D}" srcId="{22CC6FA8-6BEE-4FFA-9799-5B7A7CE6CF88}" destId="{DAB0DB10-8BE2-4325-8917-A54017A2EE1F}" srcOrd="0" destOrd="0" parTransId="{4CCB19DE-E4C7-450D-ABE3-513D1B01B212}" sibTransId="{644054EC-C3FD-4BA3-AE40-3398B3BBF74B}"/>
    <dgm:cxn modelId="{A11DC5A5-1F06-492F-98A4-61B7925145EA}" type="presOf" srcId="{DAB0DB10-8BE2-4325-8917-A54017A2EE1F}" destId="{4C706FEC-BED0-4691-BC28-1D4BC8FD3840}" srcOrd="0" destOrd="0" presId="urn:microsoft.com/office/officeart/2005/8/layout/radial5"/>
    <dgm:cxn modelId="{C9553646-DE5B-4BB4-BE3A-9494B5709552}" srcId="{22CC6FA8-6BEE-4FFA-9799-5B7A7CE6CF88}" destId="{C027683B-9623-4363-8469-2A59675D5E82}" srcOrd="1" destOrd="0" parTransId="{0805AF25-9EA8-49F2-A79F-92006E6DDB07}" sibTransId="{076838EE-A0E0-410E-8436-1084D42EB6E4}"/>
    <dgm:cxn modelId="{6E6E3260-C9CB-4935-A1B1-1F329A35CC06}" type="presOf" srcId="{22CC6FA8-6BEE-4FFA-9799-5B7A7CE6CF88}" destId="{D0CED270-1861-48CC-B7D6-52BE04669C45}" srcOrd="0" destOrd="0" presId="urn:microsoft.com/office/officeart/2005/8/layout/radial5"/>
    <dgm:cxn modelId="{138D122D-E3A2-409C-B5F5-861423E8D69C}" type="presOf" srcId="{6BA9BC5B-5910-4C31-9455-892FBA637DD1}" destId="{FC2BF2A3-25AC-490E-9613-52B7916ABC49}" srcOrd="0" destOrd="0" presId="urn:microsoft.com/office/officeart/2005/8/layout/radial5"/>
    <dgm:cxn modelId="{CF2D46AE-F532-416C-8BE6-2080BF29D1D4}" type="presOf" srcId="{6ED3FF5B-37DD-4F52-A139-398B7A0F1DC3}" destId="{7B66C178-98C1-4E55-9616-8CD85FBFC315}" srcOrd="0" destOrd="0" presId="urn:microsoft.com/office/officeart/2005/8/layout/radial5"/>
    <dgm:cxn modelId="{D21EA872-83F2-4EFB-B3C5-1FFBB19F17BB}" type="presOf" srcId="{5354B9BD-BFC8-4B0E-96CE-00AC080BA418}" destId="{DFD6058E-23A2-40D2-BC98-65886EFFE110}" srcOrd="0" destOrd="0" presId="urn:microsoft.com/office/officeart/2005/8/layout/radial5"/>
    <dgm:cxn modelId="{F1CC1559-F970-4BC0-825A-22A83A39C80D}" type="presOf" srcId="{323CDBFB-53C1-452D-9CF9-9AC9B5672B8C}" destId="{337C126E-6ABA-4945-B82C-DF1AC42102F1}" srcOrd="0" destOrd="0" presId="urn:microsoft.com/office/officeart/2005/8/layout/radial5"/>
    <dgm:cxn modelId="{2C98A5EC-DA21-4995-BA33-E1306D99E404}" type="presOf" srcId="{0805AF25-9EA8-49F2-A79F-92006E6DDB07}" destId="{25827B58-18DC-4EDF-B43E-25A5221CC311}" srcOrd="0" destOrd="0" presId="urn:microsoft.com/office/officeart/2005/8/layout/radial5"/>
    <dgm:cxn modelId="{6529F573-EDFD-4BB1-8712-5CBF05A1A194}" type="presOf" srcId="{4CCB19DE-E4C7-450D-ABE3-513D1B01B212}" destId="{756F62DB-F995-4CF7-BFB8-3343E9963D07}" srcOrd="0" destOrd="0" presId="urn:microsoft.com/office/officeart/2005/8/layout/radial5"/>
    <dgm:cxn modelId="{20D0B682-1C00-4DC9-90EC-FB1CA76A5999}" type="presParOf" srcId="{337C126E-6ABA-4945-B82C-DF1AC42102F1}" destId="{D0CED270-1861-48CC-B7D6-52BE04669C45}" srcOrd="0" destOrd="0" presId="urn:microsoft.com/office/officeart/2005/8/layout/radial5"/>
    <dgm:cxn modelId="{40E660B8-03F4-4F4F-A5FF-E0DF010CE545}" type="presParOf" srcId="{337C126E-6ABA-4945-B82C-DF1AC42102F1}" destId="{756F62DB-F995-4CF7-BFB8-3343E9963D07}" srcOrd="1" destOrd="0" presId="urn:microsoft.com/office/officeart/2005/8/layout/radial5"/>
    <dgm:cxn modelId="{4388E05A-C210-42FD-BBA8-143DA5AE0633}" type="presParOf" srcId="{756F62DB-F995-4CF7-BFB8-3343E9963D07}" destId="{CF42836B-7778-43D4-8C03-F29FA1752321}" srcOrd="0" destOrd="0" presId="urn:microsoft.com/office/officeart/2005/8/layout/radial5"/>
    <dgm:cxn modelId="{9A62F420-0CD1-4C90-8FFA-C32BC93F5D46}" type="presParOf" srcId="{337C126E-6ABA-4945-B82C-DF1AC42102F1}" destId="{4C706FEC-BED0-4691-BC28-1D4BC8FD3840}" srcOrd="2" destOrd="0" presId="urn:microsoft.com/office/officeart/2005/8/layout/radial5"/>
    <dgm:cxn modelId="{29A5D7CA-0E6A-4B24-B955-04C7F8EF17B3}" type="presParOf" srcId="{337C126E-6ABA-4945-B82C-DF1AC42102F1}" destId="{25827B58-18DC-4EDF-B43E-25A5221CC311}" srcOrd="3" destOrd="0" presId="urn:microsoft.com/office/officeart/2005/8/layout/radial5"/>
    <dgm:cxn modelId="{09B258C9-B9AA-4E9A-9A15-D05777F0FB2D}" type="presParOf" srcId="{25827B58-18DC-4EDF-B43E-25A5221CC311}" destId="{90F31398-C5D0-4577-A673-1DAB9022C22B}" srcOrd="0" destOrd="0" presId="urn:microsoft.com/office/officeart/2005/8/layout/radial5"/>
    <dgm:cxn modelId="{D967D248-D365-4B1D-8548-E3B0D51702E1}" type="presParOf" srcId="{337C126E-6ABA-4945-B82C-DF1AC42102F1}" destId="{05ECF0DA-6BF9-41B9-9E1F-27C59A627C25}" srcOrd="4" destOrd="0" presId="urn:microsoft.com/office/officeart/2005/8/layout/radial5"/>
    <dgm:cxn modelId="{A4A399C7-E1F7-441D-A34F-D53028D8C1A4}" type="presParOf" srcId="{337C126E-6ABA-4945-B82C-DF1AC42102F1}" destId="{FC2BF2A3-25AC-490E-9613-52B7916ABC49}" srcOrd="5" destOrd="0" presId="urn:microsoft.com/office/officeart/2005/8/layout/radial5"/>
    <dgm:cxn modelId="{A072E693-5433-444B-BE61-0A736964BC3F}" type="presParOf" srcId="{FC2BF2A3-25AC-490E-9613-52B7916ABC49}" destId="{7AC3AEFC-FE43-4231-91F4-0B28A6ED4414}" srcOrd="0" destOrd="0" presId="urn:microsoft.com/office/officeart/2005/8/layout/radial5"/>
    <dgm:cxn modelId="{A61CCF9D-64E6-483F-9BBF-DF6EBFE81FDB}" type="presParOf" srcId="{337C126E-6ABA-4945-B82C-DF1AC42102F1}" destId="{7B66C178-98C1-4E55-9616-8CD85FBFC315}" srcOrd="6" destOrd="0" presId="urn:microsoft.com/office/officeart/2005/8/layout/radial5"/>
    <dgm:cxn modelId="{6ADB6FD4-7C63-4997-BCAD-877539C28AB0}" type="presParOf" srcId="{337C126E-6ABA-4945-B82C-DF1AC42102F1}" destId="{C5C2DC8F-8BA7-4225-8367-E518F5AA084B}" srcOrd="7" destOrd="0" presId="urn:microsoft.com/office/officeart/2005/8/layout/radial5"/>
    <dgm:cxn modelId="{CDE2D510-E80F-43AE-A9AF-60C2B17956CF}" type="presParOf" srcId="{C5C2DC8F-8BA7-4225-8367-E518F5AA084B}" destId="{04A3D072-4757-44DA-B3E4-D376DCA6BCD0}" srcOrd="0" destOrd="0" presId="urn:microsoft.com/office/officeart/2005/8/layout/radial5"/>
    <dgm:cxn modelId="{B1794199-5C54-46AB-B3FA-9E4203B9B168}" type="presParOf" srcId="{337C126E-6ABA-4945-B82C-DF1AC42102F1}" destId="{DFD6058E-23A2-40D2-BC98-65886EFFE110}"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CED270-1861-48CC-B7D6-52BE04669C45}">
      <dsp:nvSpPr>
        <dsp:cNvPr id="0" name=""/>
        <dsp:cNvSpPr/>
      </dsp:nvSpPr>
      <dsp:spPr>
        <a:xfrm>
          <a:off x="4854633" y="2315890"/>
          <a:ext cx="1961801" cy="1652641"/>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t>Evaluación </a:t>
          </a:r>
          <a:endParaRPr lang="es-MX" sz="2000" kern="1200" dirty="0"/>
        </a:p>
      </dsp:txBody>
      <dsp:txXfrm>
        <a:off x="4854633" y="2315890"/>
        <a:ext cx="1961801" cy="1652641"/>
      </dsp:txXfrm>
    </dsp:sp>
    <dsp:sp modelId="{756F62DB-F995-4CF7-BFB8-3343E9963D07}">
      <dsp:nvSpPr>
        <dsp:cNvPr id="0" name=""/>
        <dsp:cNvSpPr/>
      </dsp:nvSpPr>
      <dsp:spPr>
        <a:xfrm rot="16200000">
          <a:off x="5660475" y="1714550"/>
          <a:ext cx="350117" cy="56189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solidFill>
              <a:schemeClr val="tx1"/>
            </a:solidFill>
          </a:endParaRPr>
        </a:p>
      </dsp:txBody>
      <dsp:txXfrm rot="16200000">
        <a:off x="5660475" y="1714550"/>
        <a:ext cx="350117" cy="561898"/>
      </dsp:txXfrm>
    </dsp:sp>
    <dsp:sp modelId="{4C706FEC-BED0-4691-BC28-1D4BC8FD3840}">
      <dsp:nvSpPr>
        <dsp:cNvPr id="0" name=""/>
        <dsp:cNvSpPr/>
      </dsp:nvSpPr>
      <dsp:spPr>
        <a:xfrm>
          <a:off x="5009213" y="2649"/>
          <a:ext cx="1652641" cy="1652641"/>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Piensa en los aspectos</a:t>
          </a:r>
          <a:r>
            <a:rPr lang="es-MX" sz="1800" kern="1200" dirty="0" smtClean="0"/>
            <a:t> </a:t>
          </a:r>
          <a:r>
            <a:rPr lang="es-MX" sz="1600" kern="1200" dirty="0" smtClean="0"/>
            <a:t>propios del currículo</a:t>
          </a:r>
          <a:endParaRPr lang="es-MX" sz="1600" kern="1200" dirty="0"/>
        </a:p>
      </dsp:txBody>
      <dsp:txXfrm>
        <a:off x="5009213" y="2649"/>
        <a:ext cx="1652641" cy="1652641"/>
      </dsp:txXfrm>
    </dsp:sp>
    <dsp:sp modelId="{25827B58-18DC-4EDF-B43E-25A5221CC311}">
      <dsp:nvSpPr>
        <dsp:cNvPr id="0" name=""/>
        <dsp:cNvSpPr/>
      </dsp:nvSpPr>
      <dsp:spPr>
        <a:xfrm>
          <a:off x="6927759" y="2861262"/>
          <a:ext cx="268190" cy="56189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solidFill>
              <a:schemeClr val="tx1"/>
            </a:solidFill>
          </a:endParaRPr>
        </a:p>
      </dsp:txBody>
      <dsp:txXfrm>
        <a:off x="6927759" y="2861262"/>
        <a:ext cx="268190" cy="561898"/>
      </dsp:txXfrm>
    </dsp:sp>
    <dsp:sp modelId="{05ECF0DA-6BF9-41B9-9E1F-27C59A627C25}">
      <dsp:nvSpPr>
        <dsp:cNvPr id="0" name=""/>
        <dsp:cNvSpPr/>
      </dsp:nvSpPr>
      <dsp:spPr>
        <a:xfrm>
          <a:off x="7322454" y="2315890"/>
          <a:ext cx="1652641" cy="1652641"/>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Proceso </a:t>
          </a:r>
        </a:p>
        <a:p>
          <a:pPr lvl="0" algn="ctr" defTabSz="622300">
            <a:lnSpc>
              <a:spcPct val="90000"/>
            </a:lnSpc>
            <a:spcBef>
              <a:spcPct val="0"/>
            </a:spcBef>
            <a:spcAft>
              <a:spcPct val="35000"/>
            </a:spcAft>
          </a:pPr>
          <a:r>
            <a:rPr lang="es-MX" sz="1400" kern="1200" dirty="0" smtClean="0"/>
            <a:t> Proyecto</a:t>
          </a:r>
          <a:endParaRPr lang="es-MX" sz="1400" kern="1200" dirty="0"/>
        </a:p>
      </dsp:txBody>
      <dsp:txXfrm>
        <a:off x="7322454" y="2315890"/>
        <a:ext cx="1652641" cy="1652641"/>
      </dsp:txXfrm>
    </dsp:sp>
    <dsp:sp modelId="{FC2BF2A3-25AC-490E-9613-52B7916ABC49}">
      <dsp:nvSpPr>
        <dsp:cNvPr id="0" name=""/>
        <dsp:cNvSpPr/>
      </dsp:nvSpPr>
      <dsp:spPr>
        <a:xfrm rot="5400000">
          <a:off x="5660475" y="4007973"/>
          <a:ext cx="350117" cy="56189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solidFill>
              <a:schemeClr val="tx1"/>
            </a:solidFill>
          </a:endParaRPr>
        </a:p>
      </dsp:txBody>
      <dsp:txXfrm rot="5400000">
        <a:off x="5660475" y="4007973"/>
        <a:ext cx="350117" cy="561898"/>
      </dsp:txXfrm>
    </dsp:sp>
    <dsp:sp modelId="{7B66C178-98C1-4E55-9616-8CD85FBFC315}">
      <dsp:nvSpPr>
        <dsp:cNvPr id="0" name=""/>
        <dsp:cNvSpPr/>
      </dsp:nvSpPr>
      <dsp:spPr>
        <a:xfrm>
          <a:off x="5009213" y="4629131"/>
          <a:ext cx="1652641" cy="1652641"/>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Nos lleva a proponer la evaluación curricular como continua y situada</a:t>
          </a:r>
          <a:endParaRPr lang="es-MX" sz="1400" kern="1200" dirty="0"/>
        </a:p>
      </dsp:txBody>
      <dsp:txXfrm>
        <a:off x="5009213" y="4629131"/>
        <a:ext cx="1652641" cy="1652641"/>
      </dsp:txXfrm>
    </dsp:sp>
    <dsp:sp modelId="{C5C2DC8F-8BA7-4225-8367-E518F5AA084B}">
      <dsp:nvSpPr>
        <dsp:cNvPr id="0" name=""/>
        <dsp:cNvSpPr/>
      </dsp:nvSpPr>
      <dsp:spPr>
        <a:xfrm rot="10800000">
          <a:off x="4475119" y="2861262"/>
          <a:ext cx="268190" cy="56189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solidFill>
              <a:schemeClr val="tx1"/>
            </a:solidFill>
          </a:endParaRPr>
        </a:p>
      </dsp:txBody>
      <dsp:txXfrm rot="10800000">
        <a:off x="4475119" y="2861262"/>
        <a:ext cx="268190" cy="561898"/>
      </dsp:txXfrm>
    </dsp:sp>
    <dsp:sp modelId="{DFD6058E-23A2-40D2-BC98-65886EFFE110}">
      <dsp:nvSpPr>
        <dsp:cNvPr id="0" name=""/>
        <dsp:cNvSpPr/>
      </dsp:nvSpPr>
      <dsp:spPr>
        <a:xfrm>
          <a:off x="2695972" y="2315890"/>
          <a:ext cx="1652641" cy="1652641"/>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Se aborda en su dinamismo propio (cambiantes y adaptable)</a:t>
          </a:r>
          <a:endParaRPr lang="es-MX" sz="1400" kern="1200" dirty="0"/>
        </a:p>
      </dsp:txBody>
      <dsp:txXfrm>
        <a:off x="2695972" y="2315890"/>
        <a:ext cx="1652641" cy="165264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gray">
      <p:bgPr>
        <a:solidFill>
          <a:schemeClr val="bg1"/>
        </a:solidFill>
        <a:effectLst/>
      </p:bgPr>
    </p:bg>
    <p:spTree>
      <p:nvGrpSpPr>
        <p:cNvPr id="1" name=""/>
        <p:cNvGrpSpPr/>
        <p:nvPr/>
      </p:nvGrpSpPr>
      <p:grpSpPr>
        <a:xfrm>
          <a:off x="0" y="0"/>
          <a:ext cx="0" cy="0"/>
          <a:chOff x="0" y="0"/>
          <a:chExt cx="0" cy="0"/>
        </a:xfrm>
      </p:grpSpPr>
      <p:sp>
        <p:nvSpPr>
          <p:cNvPr id="111622" name="Rectangle 6"/>
          <p:cNvSpPr>
            <a:spLocks noChangeArrowheads="1"/>
          </p:cNvSpPr>
          <p:nvPr/>
        </p:nvSpPr>
        <p:spPr bwMode="ltGray">
          <a:xfrm>
            <a:off x="4064000" y="2209800"/>
            <a:ext cx="2032000" cy="1447800"/>
          </a:xfrm>
          <a:prstGeom prst="rect">
            <a:avLst/>
          </a:prstGeom>
          <a:blipFill dpi="0" rotWithShape="1">
            <a:blip r:embed="rId2"/>
            <a:srcRect/>
            <a:stretch>
              <a:fillRect/>
            </a:stretch>
          </a:blipFill>
          <a:ln w="9525">
            <a:noFill/>
            <a:miter lim="800000"/>
            <a:headEnd/>
            <a:tailEnd/>
          </a:ln>
          <a:effectLst/>
        </p:spPr>
        <p:txBody>
          <a:bodyPr wrap="none" anchor="ctr"/>
          <a:lstStyle/>
          <a:p>
            <a:endParaRPr lang="es-MX"/>
          </a:p>
        </p:txBody>
      </p:sp>
      <p:sp>
        <p:nvSpPr>
          <p:cNvPr id="111623" name="Rectangle 7"/>
          <p:cNvSpPr>
            <a:spLocks noChangeArrowheads="1"/>
          </p:cNvSpPr>
          <p:nvPr/>
        </p:nvSpPr>
        <p:spPr bwMode="ltGray">
          <a:xfrm>
            <a:off x="4064000" y="3657600"/>
            <a:ext cx="2032000" cy="1447800"/>
          </a:xfrm>
          <a:prstGeom prst="rect">
            <a:avLst/>
          </a:prstGeom>
          <a:solidFill>
            <a:schemeClr val="accent2"/>
          </a:solidFill>
          <a:ln w="9525">
            <a:noFill/>
            <a:miter lim="800000"/>
            <a:headEnd/>
            <a:tailEnd/>
          </a:ln>
          <a:effectLst/>
        </p:spPr>
        <p:txBody>
          <a:bodyPr wrap="none" anchor="ctr"/>
          <a:lstStyle/>
          <a:p>
            <a:endParaRPr lang="es-MX"/>
          </a:p>
        </p:txBody>
      </p:sp>
      <p:sp>
        <p:nvSpPr>
          <p:cNvPr id="111624" name="Rectangle 8"/>
          <p:cNvSpPr>
            <a:spLocks noChangeArrowheads="1"/>
          </p:cNvSpPr>
          <p:nvPr/>
        </p:nvSpPr>
        <p:spPr bwMode="ltGray">
          <a:xfrm>
            <a:off x="6096000" y="3657600"/>
            <a:ext cx="2032000" cy="1447800"/>
          </a:xfrm>
          <a:prstGeom prst="rect">
            <a:avLst/>
          </a:prstGeom>
          <a:blipFill dpi="0" rotWithShape="1">
            <a:blip r:embed="rId3"/>
            <a:srcRect/>
            <a:stretch>
              <a:fillRect/>
            </a:stretch>
          </a:blipFill>
          <a:ln w="9525">
            <a:noFill/>
            <a:miter lim="800000"/>
            <a:headEnd/>
            <a:tailEnd/>
          </a:ln>
          <a:effectLst/>
        </p:spPr>
        <p:txBody>
          <a:bodyPr wrap="none" anchor="ctr"/>
          <a:lstStyle/>
          <a:p>
            <a:endParaRPr lang="es-MX"/>
          </a:p>
        </p:txBody>
      </p:sp>
      <p:sp>
        <p:nvSpPr>
          <p:cNvPr id="111634" name="Rectangle 18"/>
          <p:cNvSpPr>
            <a:spLocks noChangeArrowheads="1"/>
          </p:cNvSpPr>
          <p:nvPr/>
        </p:nvSpPr>
        <p:spPr bwMode="ltGray">
          <a:xfrm>
            <a:off x="6096000" y="2209800"/>
            <a:ext cx="2032000" cy="1447800"/>
          </a:xfrm>
          <a:prstGeom prst="rect">
            <a:avLst/>
          </a:prstGeom>
          <a:solidFill>
            <a:schemeClr val="tx2"/>
          </a:solidFill>
          <a:ln w="9525">
            <a:noFill/>
            <a:miter lim="800000"/>
            <a:headEnd/>
            <a:tailEnd/>
          </a:ln>
          <a:effectLst/>
        </p:spPr>
        <p:txBody>
          <a:bodyPr wrap="none" anchor="ctr"/>
          <a:lstStyle/>
          <a:p>
            <a:endParaRPr lang="es-MX"/>
          </a:p>
        </p:txBody>
      </p:sp>
      <p:sp>
        <p:nvSpPr>
          <p:cNvPr id="111635" name="Rectangle 19"/>
          <p:cNvSpPr>
            <a:spLocks noChangeArrowheads="1"/>
          </p:cNvSpPr>
          <p:nvPr/>
        </p:nvSpPr>
        <p:spPr bwMode="gray">
          <a:xfrm>
            <a:off x="4064000" y="2209801"/>
            <a:ext cx="4064000" cy="2900363"/>
          </a:xfrm>
          <a:prstGeom prst="rect">
            <a:avLst/>
          </a:prstGeom>
          <a:blipFill dpi="0" rotWithShape="1">
            <a:blip r:embed="rId4"/>
            <a:srcRect/>
            <a:stretch>
              <a:fillRect/>
            </a:stretch>
          </a:blipFill>
          <a:ln w="9525">
            <a:noFill/>
            <a:miter lim="800000"/>
            <a:headEnd/>
            <a:tailEnd/>
          </a:ln>
          <a:effectLst/>
        </p:spPr>
        <p:txBody>
          <a:bodyPr wrap="none" anchor="ctr"/>
          <a:lstStyle/>
          <a:p>
            <a:endParaRPr lang="es-MX"/>
          </a:p>
        </p:txBody>
      </p:sp>
      <p:sp>
        <p:nvSpPr>
          <p:cNvPr id="111620" name="Rectangle 4"/>
          <p:cNvSpPr>
            <a:spLocks noChangeArrowheads="1"/>
          </p:cNvSpPr>
          <p:nvPr/>
        </p:nvSpPr>
        <p:spPr bwMode="ltGray">
          <a:xfrm>
            <a:off x="0" y="2209800"/>
            <a:ext cx="2032000" cy="1447800"/>
          </a:xfrm>
          <a:prstGeom prst="rect">
            <a:avLst/>
          </a:prstGeom>
          <a:solidFill>
            <a:schemeClr val="accent1"/>
          </a:solidFill>
          <a:ln w="9525">
            <a:noFill/>
            <a:miter lim="800000"/>
            <a:headEnd/>
            <a:tailEnd/>
          </a:ln>
          <a:effectLst/>
        </p:spPr>
        <p:txBody>
          <a:bodyPr wrap="none" anchor="ctr"/>
          <a:lstStyle/>
          <a:p>
            <a:endParaRPr lang="es-MX"/>
          </a:p>
        </p:txBody>
      </p:sp>
      <p:sp>
        <p:nvSpPr>
          <p:cNvPr id="111621" name="Rectangle 5"/>
          <p:cNvSpPr>
            <a:spLocks noChangeArrowheads="1"/>
          </p:cNvSpPr>
          <p:nvPr/>
        </p:nvSpPr>
        <p:spPr bwMode="ltGray">
          <a:xfrm>
            <a:off x="2032000" y="2209800"/>
            <a:ext cx="2032000" cy="1447800"/>
          </a:xfrm>
          <a:prstGeom prst="rect">
            <a:avLst/>
          </a:prstGeom>
          <a:solidFill>
            <a:schemeClr val="tx2"/>
          </a:solidFill>
          <a:ln w="9525">
            <a:noFill/>
            <a:miter lim="800000"/>
            <a:headEnd/>
            <a:tailEnd/>
          </a:ln>
          <a:effectLst/>
        </p:spPr>
        <p:txBody>
          <a:bodyPr wrap="none" anchor="ctr"/>
          <a:lstStyle/>
          <a:p>
            <a:endParaRPr lang="es-MX"/>
          </a:p>
        </p:txBody>
      </p:sp>
      <p:sp>
        <p:nvSpPr>
          <p:cNvPr id="111625" name="Rectangle 9"/>
          <p:cNvSpPr>
            <a:spLocks noChangeArrowheads="1"/>
          </p:cNvSpPr>
          <p:nvPr/>
        </p:nvSpPr>
        <p:spPr bwMode="ltGray">
          <a:xfrm>
            <a:off x="8128000" y="3657600"/>
            <a:ext cx="2032000" cy="1447800"/>
          </a:xfrm>
          <a:prstGeom prst="rect">
            <a:avLst/>
          </a:prstGeom>
          <a:solidFill>
            <a:schemeClr val="accent2"/>
          </a:solidFill>
          <a:ln w="9525">
            <a:noFill/>
            <a:miter lim="800000"/>
            <a:headEnd/>
            <a:tailEnd/>
          </a:ln>
          <a:effectLst/>
        </p:spPr>
        <p:txBody>
          <a:bodyPr wrap="none" anchor="ctr"/>
          <a:lstStyle/>
          <a:p>
            <a:endParaRPr lang="es-MX"/>
          </a:p>
        </p:txBody>
      </p:sp>
      <p:sp>
        <p:nvSpPr>
          <p:cNvPr id="111626" name="Rectangle 10"/>
          <p:cNvSpPr>
            <a:spLocks noGrp="1" noChangeArrowheads="1"/>
          </p:cNvSpPr>
          <p:nvPr>
            <p:ph type="ctrTitle" sz="quarter"/>
          </p:nvPr>
        </p:nvSpPr>
        <p:spPr bwMode="auto">
          <a:xfrm>
            <a:off x="1016000" y="1143000"/>
            <a:ext cx="10363200" cy="990600"/>
          </a:xfrm>
        </p:spPr>
        <p:txBody>
          <a:bodyPr/>
          <a:lstStyle>
            <a:lvl1pPr algn="ctr">
              <a:defRPr sz="4000" b="1">
                <a:solidFill>
                  <a:schemeClr val="tx1"/>
                </a:solidFill>
              </a:defRPr>
            </a:lvl1pPr>
          </a:lstStyle>
          <a:p>
            <a:r>
              <a:rPr lang="es-ES" smtClean="0"/>
              <a:t>Haga clic para modificar el estilo de título del patrón</a:t>
            </a:r>
            <a:endParaRPr lang="en-US"/>
          </a:p>
        </p:txBody>
      </p:sp>
      <p:sp>
        <p:nvSpPr>
          <p:cNvPr id="111627" name="Rectangle 11"/>
          <p:cNvSpPr>
            <a:spLocks noGrp="1" noChangeArrowheads="1"/>
          </p:cNvSpPr>
          <p:nvPr>
            <p:ph type="subTitle" sz="quarter" idx="1"/>
          </p:nvPr>
        </p:nvSpPr>
        <p:spPr>
          <a:xfrm>
            <a:off x="1828800" y="5410200"/>
            <a:ext cx="8534400" cy="533400"/>
          </a:xfrm>
        </p:spPr>
        <p:txBody>
          <a:bodyPr/>
          <a:lstStyle>
            <a:lvl1pPr marL="0" indent="0" algn="ctr">
              <a:buFont typeface="Wingdings" pitchFamily="2" charset="2"/>
              <a:buNone/>
              <a:defRPr/>
            </a:lvl1pPr>
          </a:lstStyle>
          <a:p>
            <a:r>
              <a:rPr lang="es-ES" smtClean="0"/>
              <a:t>Haga clic para modificar el estilo de subtítulo del patrón</a:t>
            </a:r>
            <a:endParaRPr lang="en-US"/>
          </a:p>
        </p:txBody>
      </p:sp>
      <p:sp>
        <p:nvSpPr>
          <p:cNvPr id="111628" name="Rectangle 12"/>
          <p:cNvSpPr>
            <a:spLocks noGrp="1" noChangeArrowheads="1"/>
          </p:cNvSpPr>
          <p:nvPr>
            <p:ph type="dt" sz="quarter" idx="2"/>
          </p:nvPr>
        </p:nvSpPr>
        <p:spPr>
          <a:xfrm>
            <a:off x="609600" y="6553200"/>
            <a:ext cx="2844800" cy="228600"/>
          </a:xfrm>
        </p:spPr>
        <p:txBody>
          <a:bodyPr/>
          <a:lstStyle>
            <a:lvl1pPr algn="l">
              <a:defRPr>
                <a:effectLst>
                  <a:outerShdw blurRad="38100" dist="38100" dir="2700000" algn="tl">
                    <a:srgbClr val="C0C0C0"/>
                  </a:outerShdw>
                </a:effectLst>
              </a:defRPr>
            </a:lvl1pPr>
          </a:lstStyle>
          <a:p>
            <a:fld id="{5923F103-BC34-4FE4-A40E-EDDEECFDA5D0}" type="datetimeFigureOut">
              <a:rPr lang="en-US" smtClean="0"/>
              <a:pPr/>
              <a:t>4/28/2016</a:t>
            </a:fld>
            <a:endParaRPr lang="en-US" dirty="0"/>
          </a:p>
        </p:txBody>
      </p:sp>
      <p:sp>
        <p:nvSpPr>
          <p:cNvPr id="111629" name="Rectangle 13"/>
          <p:cNvSpPr>
            <a:spLocks noGrp="1" noChangeArrowheads="1"/>
          </p:cNvSpPr>
          <p:nvPr>
            <p:ph type="ftr" sz="quarter" idx="3"/>
          </p:nvPr>
        </p:nvSpPr>
        <p:spPr>
          <a:xfrm>
            <a:off x="4165600" y="6553200"/>
            <a:ext cx="3860800" cy="228600"/>
          </a:xfrm>
        </p:spPr>
        <p:txBody>
          <a:bodyPr/>
          <a:lstStyle>
            <a:lvl1pPr algn="ctr">
              <a:defRPr>
                <a:solidFill>
                  <a:schemeClr val="tx1"/>
                </a:solidFill>
                <a:effectLst>
                  <a:outerShdw blurRad="38100" dist="38100" dir="2700000" algn="tl">
                    <a:srgbClr val="C0C0C0"/>
                  </a:outerShdw>
                </a:effectLst>
              </a:defRPr>
            </a:lvl1pPr>
          </a:lstStyle>
          <a:p>
            <a:r>
              <a:rPr lang="en-US" smtClean="0"/>
              <a:t>
              </a:t>
            </a:r>
            <a:endParaRPr lang="en-US" dirty="0"/>
          </a:p>
        </p:txBody>
      </p:sp>
      <p:sp>
        <p:nvSpPr>
          <p:cNvPr id="111630" name="Rectangle 14"/>
          <p:cNvSpPr>
            <a:spLocks noGrp="1" noChangeArrowheads="1"/>
          </p:cNvSpPr>
          <p:nvPr>
            <p:ph type="sldNum" sz="quarter" idx="4"/>
          </p:nvPr>
        </p:nvSpPr>
        <p:spPr>
          <a:xfrm>
            <a:off x="8737600" y="6553200"/>
            <a:ext cx="2844800" cy="228600"/>
          </a:xfrm>
        </p:spPr>
        <p:txBody>
          <a:bodyPr/>
          <a:lstStyle>
            <a:lvl1pPr algn="r">
              <a:defRPr>
                <a:effectLst>
                  <a:outerShdw blurRad="38100" dist="38100" dir="2700000" algn="tl">
                    <a:srgbClr val="C0C0C0"/>
                  </a:outerShdw>
                </a:effectLst>
              </a:defRPr>
            </a:lvl1pPr>
          </a:lstStyle>
          <a:p>
            <a:fld id="{D57F1E4F-1CFF-5643-939E-217C01CDF565}" type="slidenum">
              <a:rPr lang="en-US" smtClean="0"/>
              <a:pPr/>
              <a:t>‹Nº›</a:t>
            </a:fld>
            <a:endParaRPr lang="en-US" dirty="0"/>
          </a:p>
        </p:txBody>
      </p:sp>
      <p:sp>
        <p:nvSpPr>
          <p:cNvPr id="111633" name="Rectangle 17"/>
          <p:cNvSpPr>
            <a:spLocks noChangeArrowheads="1"/>
          </p:cNvSpPr>
          <p:nvPr/>
        </p:nvSpPr>
        <p:spPr bwMode="ltGray">
          <a:xfrm>
            <a:off x="10160000" y="3657600"/>
            <a:ext cx="2032000" cy="1447800"/>
          </a:xfrm>
          <a:prstGeom prst="rect">
            <a:avLst/>
          </a:prstGeom>
          <a:solidFill>
            <a:schemeClr val="hlink"/>
          </a:solidFill>
          <a:ln w="9525">
            <a:noFill/>
            <a:miter lim="800000"/>
            <a:headEnd/>
            <a:tailEnd/>
          </a:ln>
          <a:effectLst/>
        </p:spPr>
        <p:txBody>
          <a:bodyPr wrap="none" anchor="ctr"/>
          <a:lstStyle/>
          <a:p>
            <a:endParaRPr lang="es-MX"/>
          </a:p>
        </p:txBody>
      </p:sp>
      <p:sp>
        <p:nvSpPr>
          <p:cNvPr id="111639" name="Rectangle 23" descr="7"/>
          <p:cNvSpPr>
            <a:spLocks noChangeArrowheads="1"/>
          </p:cNvSpPr>
          <p:nvPr/>
        </p:nvSpPr>
        <p:spPr bwMode="gray">
          <a:xfrm>
            <a:off x="0" y="2211388"/>
            <a:ext cx="2032000" cy="1446212"/>
          </a:xfrm>
          <a:prstGeom prst="rect">
            <a:avLst/>
          </a:prstGeom>
          <a:blipFill dpi="0" rotWithShape="1">
            <a:blip r:embed="rId5"/>
            <a:srcRect/>
            <a:stretch>
              <a:fillRect/>
            </a:stretch>
          </a:blipFill>
          <a:ln w="9525">
            <a:noFill/>
            <a:miter lim="800000"/>
            <a:headEnd/>
            <a:tailEnd/>
          </a:ln>
          <a:effectLst/>
        </p:spPr>
        <p:txBody>
          <a:bodyPr wrap="none" anchor="ctr"/>
          <a:lstStyle/>
          <a:p>
            <a:endParaRPr lang="es-MX"/>
          </a:p>
        </p:txBody>
      </p:sp>
      <p:sp>
        <p:nvSpPr>
          <p:cNvPr id="111640" name="Rectangle 24"/>
          <p:cNvSpPr>
            <a:spLocks noChangeArrowheads="1"/>
          </p:cNvSpPr>
          <p:nvPr/>
        </p:nvSpPr>
        <p:spPr bwMode="gray">
          <a:xfrm>
            <a:off x="10143067" y="3651251"/>
            <a:ext cx="2055284" cy="1457325"/>
          </a:xfrm>
          <a:prstGeom prst="rect">
            <a:avLst/>
          </a:prstGeom>
          <a:blipFill dpi="0" rotWithShape="1">
            <a:blip r:embed="rId6"/>
            <a:srcRect/>
            <a:stretch>
              <a:fillRect/>
            </a:stretch>
          </a:blipFill>
          <a:ln w="9525">
            <a:noFill/>
            <a:miter lim="800000"/>
            <a:headEnd/>
            <a:tailEnd/>
          </a:ln>
          <a:effectLst/>
        </p:spPr>
        <p:txBody>
          <a:bodyPr wrap="none" anchor="ctr"/>
          <a:lstStyle/>
          <a:p>
            <a:endParaRPr lang="es-MX"/>
          </a:p>
        </p:txBody>
      </p:sp>
      <p:sp>
        <p:nvSpPr>
          <p:cNvPr id="111645" name="Rectangle 29" descr="8"/>
          <p:cNvSpPr>
            <a:spLocks noChangeArrowheads="1"/>
          </p:cNvSpPr>
          <p:nvPr/>
        </p:nvSpPr>
        <p:spPr bwMode="ltGray">
          <a:xfrm>
            <a:off x="2032000" y="3657600"/>
            <a:ext cx="2032000" cy="1447800"/>
          </a:xfrm>
          <a:prstGeom prst="rect">
            <a:avLst/>
          </a:prstGeom>
          <a:blipFill dpi="0" rotWithShape="1">
            <a:blip r:embed="rId7"/>
            <a:srcRect/>
            <a:stretch>
              <a:fillRect/>
            </a:stretch>
          </a:blipFill>
          <a:ln w="9525">
            <a:noFill/>
            <a:miter lim="800000"/>
            <a:headEnd/>
            <a:tailEnd/>
          </a:ln>
          <a:effectLst/>
        </p:spPr>
        <p:txBody>
          <a:bodyPr wrap="none" anchor="ctr"/>
          <a:lstStyle/>
          <a:p>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111645"/>
                                        </p:tgtEl>
                                      </p:cBhvr>
                                    </p:animEffect>
                                    <p:set>
                                      <p:cBhvr>
                                        <p:cTn id="7" dur="1" fill="hold">
                                          <p:stCondLst>
                                            <p:cond delay="999"/>
                                          </p:stCondLst>
                                        </p:cTn>
                                        <p:tgtEl>
                                          <p:spTgt spid="111645"/>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1635"/>
                                        </p:tgtEl>
                                        <p:attrNameLst>
                                          <p:attrName>style.visibility</p:attrName>
                                        </p:attrNameLst>
                                      </p:cBhvr>
                                      <p:to>
                                        <p:strVal val="visible"/>
                                      </p:to>
                                    </p:set>
                                    <p:animEffect transition="in" filter="fade">
                                      <p:cBhvr>
                                        <p:cTn id="11" dur="1000"/>
                                        <p:tgtEl>
                                          <p:spTgt spid="11163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1640"/>
                                        </p:tgtEl>
                                        <p:attrNameLst>
                                          <p:attrName>style.visibility</p:attrName>
                                        </p:attrNameLst>
                                      </p:cBhvr>
                                      <p:to>
                                        <p:strVal val="visible"/>
                                      </p:to>
                                    </p:set>
                                    <p:animEffect transition="in" filter="fade">
                                      <p:cBhvr>
                                        <p:cTn id="15" dur="1000"/>
                                        <p:tgtEl>
                                          <p:spTgt spid="11164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1639"/>
                                        </p:tgtEl>
                                        <p:attrNameLst>
                                          <p:attrName>style.visibility</p:attrName>
                                        </p:attrNameLst>
                                      </p:cBhvr>
                                      <p:to>
                                        <p:strVal val="visible"/>
                                      </p:to>
                                    </p:set>
                                    <p:animEffect transition="in" filter="fade">
                                      <p:cBhvr>
                                        <p:cTn id="19" dur="1000"/>
                                        <p:tgtEl>
                                          <p:spTgt spid="111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5" grpId="0" animBg="1"/>
      <p:bldP spid="111639" grpId="0" animBg="1"/>
      <p:bldP spid="111640" grpId="0" animBg="1"/>
      <p:bldP spid="11164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fld id="{53086D93-FCAC-47E0-A2EE-787E62CA814C}" type="datetimeFigureOut">
              <a:rPr lang="en-US" smtClean="0"/>
              <a:pPr/>
              <a:t>4/28/2016</a:t>
            </a:fld>
            <a:endParaRPr lang="en-US" dirty="0"/>
          </a:p>
        </p:txBody>
      </p:sp>
      <p:sp>
        <p:nvSpPr>
          <p:cNvPr id="5" name="4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6" name="5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991600" y="107951"/>
            <a:ext cx="2590800" cy="6018213"/>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1219200" y="107951"/>
            <a:ext cx="7569200" cy="60182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fld id="{CDA879A6-0FD0-4734-A311-86BFCA472E6E}" type="datetimeFigureOut">
              <a:rPr lang="en-US" smtClean="0"/>
              <a:pPr/>
              <a:t>4/28/2016</a:t>
            </a:fld>
            <a:endParaRPr lang="en-US" dirty="0"/>
          </a:p>
        </p:txBody>
      </p:sp>
      <p:sp>
        <p:nvSpPr>
          <p:cNvPr id="5" name="4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6" name="5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219200" y="107951"/>
            <a:ext cx="9753600" cy="563563"/>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1320800" y="990600"/>
            <a:ext cx="5029200" cy="51355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553200" y="990600"/>
            <a:ext cx="5029200" cy="51355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8940800" y="6477001"/>
            <a:ext cx="2844800" cy="244475"/>
          </a:xfrm>
        </p:spPr>
        <p:txBody>
          <a:bodyPr/>
          <a:lstStyle>
            <a:lvl1pPr>
              <a:defRPr/>
            </a:lvl1pPr>
          </a:lstStyle>
          <a:p>
            <a:fld id="{2BE451C3-0FF4-47C4-B829-773ADF60F88C}" type="datetimeFigureOut">
              <a:rPr lang="en-US" smtClean="0"/>
              <a:pPr/>
              <a:t>4/28/2016</a:t>
            </a:fld>
            <a:endParaRPr lang="en-US" dirty="0"/>
          </a:p>
        </p:txBody>
      </p:sp>
      <p:sp>
        <p:nvSpPr>
          <p:cNvPr id="6" name="5 Marcador de pie de página"/>
          <p:cNvSpPr>
            <a:spLocks noGrp="1"/>
          </p:cNvSpPr>
          <p:nvPr>
            <p:ph type="ftr" sz="quarter" idx="11"/>
          </p:nvPr>
        </p:nvSpPr>
        <p:spPr>
          <a:xfrm>
            <a:off x="203200" y="6477000"/>
            <a:ext cx="3860800" cy="381000"/>
          </a:xfrm>
        </p:spPr>
        <p:txBody>
          <a:bodyPr/>
          <a:lstStyle>
            <a:lvl1pPr>
              <a:defRPr/>
            </a:lvl1pPr>
          </a:lstStyle>
          <a:p>
            <a:r>
              <a:rPr lang="en-US" smtClean="0"/>
              <a:t>
              </a:t>
            </a:r>
            <a:endParaRPr lang="en-US" dirty="0"/>
          </a:p>
        </p:txBody>
      </p:sp>
      <p:sp>
        <p:nvSpPr>
          <p:cNvPr id="7" name="6 Marcador de número de diapositiva"/>
          <p:cNvSpPr>
            <a:spLocks noGrp="1"/>
          </p:cNvSpPr>
          <p:nvPr>
            <p:ph type="sldNum" sz="quarter" idx="12"/>
          </p:nvPr>
        </p:nvSpPr>
        <p:spPr>
          <a:xfrm>
            <a:off x="4267200" y="6537326"/>
            <a:ext cx="2844800" cy="244475"/>
          </a:xfrm>
        </p:spPr>
        <p:txBody>
          <a:bodyPr/>
          <a:lstStyle>
            <a:lvl1pPr>
              <a:defRPr/>
            </a:lvl1pPr>
          </a:lstStyle>
          <a:p>
            <a:fld id="{D57F1E4F-1CFF-5643-939E-217C01CDF565}" type="slidenum">
              <a:rPr lang="en-US" smtClean="0"/>
              <a:pPr/>
              <a:t>‹Nº›</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219200" y="107951"/>
            <a:ext cx="9753600" cy="563563"/>
          </a:xfrm>
        </p:spPr>
        <p:txBody>
          <a:bodyPr/>
          <a:lstStyle/>
          <a:p>
            <a:r>
              <a:rPr lang="es-ES" smtClean="0"/>
              <a:t>Haga clic para modificar el estilo de título del patrón</a:t>
            </a:r>
            <a:endParaRPr lang="es-MX"/>
          </a:p>
        </p:txBody>
      </p:sp>
      <p:sp>
        <p:nvSpPr>
          <p:cNvPr id="3" name="2 Marcador de tabla"/>
          <p:cNvSpPr>
            <a:spLocks noGrp="1"/>
          </p:cNvSpPr>
          <p:nvPr>
            <p:ph type="tbl" idx="1"/>
          </p:nvPr>
        </p:nvSpPr>
        <p:spPr>
          <a:xfrm>
            <a:off x="1320800" y="990600"/>
            <a:ext cx="10261600" cy="5135563"/>
          </a:xfrm>
        </p:spPr>
        <p:txBody>
          <a:bodyPr/>
          <a:lstStyle/>
          <a:p>
            <a:r>
              <a:rPr lang="es-ES" smtClean="0"/>
              <a:t>Haga clic en el icono para agregar una tabla</a:t>
            </a:r>
            <a:endParaRPr lang="es-MX"/>
          </a:p>
        </p:txBody>
      </p:sp>
      <p:sp>
        <p:nvSpPr>
          <p:cNvPr id="4" name="3 Marcador de fecha"/>
          <p:cNvSpPr>
            <a:spLocks noGrp="1"/>
          </p:cNvSpPr>
          <p:nvPr>
            <p:ph type="dt" sz="half" idx="10"/>
          </p:nvPr>
        </p:nvSpPr>
        <p:spPr>
          <a:xfrm>
            <a:off x="8940800" y="6477001"/>
            <a:ext cx="2844800" cy="244475"/>
          </a:xfrm>
        </p:spPr>
        <p:txBody>
          <a:bodyPr/>
          <a:lstStyle>
            <a:lvl1pPr>
              <a:defRPr/>
            </a:lvl1pPr>
          </a:lstStyle>
          <a:p>
            <a:fld id="{2BE451C3-0FF4-47C4-B829-773ADF60F88C}" type="datetimeFigureOut">
              <a:rPr lang="en-US" smtClean="0"/>
              <a:pPr/>
              <a:t>4/28/2016</a:t>
            </a:fld>
            <a:endParaRPr lang="en-US" dirty="0"/>
          </a:p>
        </p:txBody>
      </p:sp>
      <p:sp>
        <p:nvSpPr>
          <p:cNvPr id="5" name="4 Marcador de pie de página"/>
          <p:cNvSpPr>
            <a:spLocks noGrp="1"/>
          </p:cNvSpPr>
          <p:nvPr>
            <p:ph type="ftr" sz="quarter" idx="11"/>
          </p:nvPr>
        </p:nvSpPr>
        <p:spPr>
          <a:xfrm>
            <a:off x="203200" y="6477000"/>
            <a:ext cx="3860800" cy="381000"/>
          </a:xfrm>
        </p:spPr>
        <p:txBody>
          <a:bodyPr/>
          <a:lstStyle>
            <a:lvl1pPr>
              <a:defRPr/>
            </a:lvl1pPr>
          </a:lstStyle>
          <a:p>
            <a:r>
              <a:rPr lang="en-US" smtClean="0"/>
              <a:t>
              </a:t>
            </a:r>
            <a:endParaRPr lang="en-US" dirty="0"/>
          </a:p>
        </p:txBody>
      </p:sp>
      <p:sp>
        <p:nvSpPr>
          <p:cNvPr id="6" name="5 Marcador de número de diapositiva"/>
          <p:cNvSpPr>
            <a:spLocks noGrp="1"/>
          </p:cNvSpPr>
          <p:nvPr>
            <p:ph type="sldNum" sz="quarter" idx="12"/>
          </p:nvPr>
        </p:nvSpPr>
        <p:spPr>
          <a:xfrm>
            <a:off x="4267200" y="6537326"/>
            <a:ext cx="2844800" cy="244475"/>
          </a:xfrm>
        </p:spPr>
        <p:txBody>
          <a:bodyPr/>
          <a:lstStyle>
            <a:lvl1pPr>
              <a:defRPr/>
            </a:lvl1pPr>
          </a:lstStyle>
          <a:p>
            <a:fld id="{D57F1E4F-1CFF-5643-939E-217C01CDF565}" type="slidenum">
              <a:rPr lang="en-US" smtClean="0"/>
              <a:pPr/>
              <a:t>‹Nº›</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1219200" y="107951"/>
            <a:ext cx="9753600" cy="563563"/>
          </a:xfrm>
        </p:spPr>
        <p:txBody>
          <a:bodyPr/>
          <a:lstStyle/>
          <a:p>
            <a:r>
              <a:rPr lang="es-ES" smtClean="0"/>
              <a:t>Haga clic para modificar el estilo de título del patrón</a:t>
            </a:r>
            <a:endParaRPr lang="es-MX"/>
          </a:p>
        </p:txBody>
      </p:sp>
      <p:sp>
        <p:nvSpPr>
          <p:cNvPr id="3" name="2 Marcador de gráfico"/>
          <p:cNvSpPr>
            <a:spLocks noGrp="1"/>
          </p:cNvSpPr>
          <p:nvPr>
            <p:ph type="chart" idx="1"/>
          </p:nvPr>
        </p:nvSpPr>
        <p:spPr>
          <a:xfrm>
            <a:off x="1320800" y="990600"/>
            <a:ext cx="10261600" cy="5135563"/>
          </a:xfrm>
        </p:spPr>
        <p:txBody>
          <a:bodyPr/>
          <a:lstStyle/>
          <a:p>
            <a:r>
              <a:rPr lang="es-ES" smtClean="0"/>
              <a:t>Haga clic en el icono para agregar un gráfico</a:t>
            </a:r>
            <a:endParaRPr lang="es-MX"/>
          </a:p>
        </p:txBody>
      </p:sp>
      <p:sp>
        <p:nvSpPr>
          <p:cNvPr id="4" name="3 Marcador de fecha"/>
          <p:cNvSpPr>
            <a:spLocks noGrp="1"/>
          </p:cNvSpPr>
          <p:nvPr>
            <p:ph type="dt" sz="half" idx="10"/>
          </p:nvPr>
        </p:nvSpPr>
        <p:spPr>
          <a:xfrm>
            <a:off x="8940800" y="6477001"/>
            <a:ext cx="2844800" cy="244475"/>
          </a:xfrm>
        </p:spPr>
        <p:txBody>
          <a:bodyPr/>
          <a:lstStyle>
            <a:lvl1pPr>
              <a:defRPr/>
            </a:lvl1pPr>
          </a:lstStyle>
          <a:p>
            <a:fld id="{2BE451C3-0FF4-47C4-B829-773ADF60F88C}" type="datetimeFigureOut">
              <a:rPr lang="en-US" smtClean="0"/>
              <a:pPr/>
              <a:t>4/28/2016</a:t>
            </a:fld>
            <a:endParaRPr lang="en-US" dirty="0"/>
          </a:p>
        </p:txBody>
      </p:sp>
      <p:sp>
        <p:nvSpPr>
          <p:cNvPr id="5" name="4 Marcador de pie de página"/>
          <p:cNvSpPr>
            <a:spLocks noGrp="1"/>
          </p:cNvSpPr>
          <p:nvPr>
            <p:ph type="ftr" sz="quarter" idx="11"/>
          </p:nvPr>
        </p:nvSpPr>
        <p:spPr>
          <a:xfrm>
            <a:off x="203200" y="6477000"/>
            <a:ext cx="3860800" cy="381000"/>
          </a:xfrm>
        </p:spPr>
        <p:txBody>
          <a:bodyPr/>
          <a:lstStyle>
            <a:lvl1pPr>
              <a:defRPr/>
            </a:lvl1pPr>
          </a:lstStyle>
          <a:p>
            <a:r>
              <a:rPr lang="en-US" smtClean="0"/>
              <a:t>
              </a:t>
            </a:r>
            <a:endParaRPr lang="en-US" dirty="0"/>
          </a:p>
        </p:txBody>
      </p:sp>
      <p:sp>
        <p:nvSpPr>
          <p:cNvPr id="6" name="5 Marcador de número de diapositiva"/>
          <p:cNvSpPr>
            <a:spLocks noGrp="1"/>
          </p:cNvSpPr>
          <p:nvPr>
            <p:ph type="sldNum" sz="quarter" idx="12"/>
          </p:nvPr>
        </p:nvSpPr>
        <p:spPr>
          <a:xfrm>
            <a:off x="4267200" y="6537326"/>
            <a:ext cx="2844800" cy="244475"/>
          </a:xfrm>
        </p:spPr>
        <p:txBody>
          <a:bodyPr/>
          <a:lstStyle>
            <a:lvl1pPr>
              <a:defRPr/>
            </a:lvl1pPr>
          </a:lstStyle>
          <a:p>
            <a:fld id="{D57F1E4F-1CFF-5643-939E-217C01CDF565}" type="slidenum">
              <a:rPr lang="en-US" smtClean="0"/>
              <a:pPr/>
              <a:t>‹Nº›</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1219200" y="107951"/>
            <a:ext cx="9753600" cy="563563"/>
          </a:xfrm>
        </p:spPr>
        <p:txBody>
          <a:bodyPr/>
          <a:lstStyle/>
          <a:p>
            <a:r>
              <a:rPr lang="es-ES" smtClean="0"/>
              <a:t>Haga clic para modificar el estilo de título del patrón</a:t>
            </a:r>
            <a:endParaRPr lang="es-MX"/>
          </a:p>
        </p:txBody>
      </p:sp>
      <p:sp>
        <p:nvSpPr>
          <p:cNvPr id="3" name="2 Marcador de SmartArt"/>
          <p:cNvSpPr>
            <a:spLocks noGrp="1"/>
          </p:cNvSpPr>
          <p:nvPr>
            <p:ph type="dgm" idx="1"/>
          </p:nvPr>
        </p:nvSpPr>
        <p:spPr>
          <a:xfrm>
            <a:off x="1320800" y="990600"/>
            <a:ext cx="10261600" cy="5135563"/>
          </a:xfrm>
        </p:spPr>
        <p:txBody>
          <a:bodyPr/>
          <a:lstStyle/>
          <a:p>
            <a:r>
              <a:rPr lang="es-ES" smtClean="0"/>
              <a:t>Haga clic en el icono para agregar un gráfico SmartArt</a:t>
            </a:r>
            <a:endParaRPr lang="es-MX"/>
          </a:p>
        </p:txBody>
      </p:sp>
      <p:sp>
        <p:nvSpPr>
          <p:cNvPr id="4" name="3 Marcador de fecha"/>
          <p:cNvSpPr>
            <a:spLocks noGrp="1"/>
          </p:cNvSpPr>
          <p:nvPr>
            <p:ph type="dt" sz="half" idx="10"/>
          </p:nvPr>
        </p:nvSpPr>
        <p:spPr>
          <a:xfrm>
            <a:off x="8940800" y="6477001"/>
            <a:ext cx="2844800" cy="244475"/>
          </a:xfrm>
        </p:spPr>
        <p:txBody>
          <a:bodyPr/>
          <a:lstStyle>
            <a:lvl1pPr>
              <a:defRPr/>
            </a:lvl1pPr>
          </a:lstStyle>
          <a:p>
            <a:fld id="{2BE451C3-0FF4-47C4-B829-773ADF60F88C}" type="datetimeFigureOut">
              <a:rPr lang="en-US" smtClean="0"/>
              <a:pPr/>
              <a:t>4/28/2016</a:t>
            </a:fld>
            <a:endParaRPr lang="en-US" dirty="0"/>
          </a:p>
        </p:txBody>
      </p:sp>
      <p:sp>
        <p:nvSpPr>
          <p:cNvPr id="5" name="4 Marcador de pie de página"/>
          <p:cNvSpPr>
            <a:spLocks noGrp="1"/>
          </p:cNvSpPr>
          <p:nvPr>
            <p:ph type="ftr" sz="quarter" idx="11"/>
          </p:nvPr>
        </p:nvSpPr>
        <p:spPr>
          <a:xfrm>
            <a:off x="203200" y="6477000"/>
            <a:ext cx="3860800" cy="381000"/>
          </a:xfrm>
        </p:spPr>
        <p:txBody>
          <a:bodyPr/>
          <a:lstStyle>
            <a:lvl1pPr>
              <a:defRPr/>
            </a:lvl1pPr>
          </a:lstStyle>
          <a:p>
            <a:r>
              <a:rPr lang="en-US" smtClean="0"/>
              <a:t>
              </a:t>
            </a:r>
            <a:endParaRPr lang="en-US" dirty="0"/>
          </a:p>
        </p:txBody>
      </p:sp>
      <p:sp>
        <p:nvSpPr>
          <p:cNvPr id="6" name="5 Marcador de número de diapositiva"/>
          <p:cNvSpPr>
            <a:spLocks noGrp="1"/>
          </p:cNvSpPr>
          <p:nvPr>
            <p:ph type="sldNum" sz="quarter" idx="12"/>
          </p:nvPr>
        </p:nvSpPr>
        <p:spPr>
          <a:xfrm>
            <a:off x="4267200" y="6537326"/>
            <a:ext cx="2844800" cy="244475"/>
          </a:xfrm>
        </p:spPr>
        <p:txBody>
          <a:bodyPr/>
          <a:lstStyle>
            <a:lvl1pPr>
              <a:defRPr/>
            </a:lvl1pPr>
          </a:lstStyle>
          <a:p>
            <a:fld id="{D57F1E4F-1CFF-5643-939E-217C01CDF565}" type="slidenum">
              <a:rPr lang="en-US" smtClean="0"/>
              <a:pPr/>
              <a:t>‹Nº›</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bg bwMode="gray">
      <p:bgPr>
        <a:solidFill>
          <a:schemeClr val="bg1"/>
        </a:solidFill>
        <a:effectLst/>
      </p:bgPr>
    </p:bg>
    <p:spTree>
      <p:nvGrpSpPr>
        <p:cNvPr id="1" name=""/>
        <p:cNvGrpSpPr/>
        <p:nvPr/>
      </p:nvGrpSpPr>
      <p:grpSpPr>
        <a:xfrm>
          <a:off x="0" y="0"/>
          <a:ext cx="0" cy="0"/>
          <a:chOff x="0" y="0"/>
          <a:chExt cx="0" cy="0"/>
        </a:xfrm>
      </p:grpSpPr>
      <p:sp>
        <p:nvSpPr>
          <p:cNvPr id="436842" name="Rectangle 1642"/>
          <p:cNvSpPr>
            <a:spLocks noChangeArrowheads="1"/>
          </p:cNvSpPr>
          <p:nvPr/>
        </p:nvSpPr>
        <p:spPr bwMode="gray">
          <a:xfrm>
            <a:off x="4095751" y="0"/>
            <a:ext cx="1890183" cy="6858000"/>
          </a:xfrm>
          <a:prstGeom prst="rect">
            <a:avLst/>
          </a:prstGeom>
          <a:solidFill>
            <a:schemeClr val="accent2">
              <a:alpha val="70000"/>
            </a:schemeClr>
          </a:solidFill>
          <a:ln w="28575" algn="ctr">
            <a:noFill/>
            <a:miter lim="800000"/>
            <a:headEnd/>
            <a:tailEnd/>
          </a:ln>
          <a:effectLst/>
        </p:spPr>
        <p:txBody>
          <a:bodyPr wrap="none" anchor="ctr"/>
          <a:lstStyle/>
          <a:p>
            <a:endParaRPr lang="es-MX"/>
          </a:p>
        </p:txBody>
      </p:sp>
      <p:sp>
        <p:nvSpPr>
          <p:cNvPr id="436834" name="Rectangle 1634"/>
          <p:cNvSpPr>
            <a:spLocks noChangeArrowheads="1"/>
          </p:cNvSpPr>
          <p:nvPr/>
        </p:nvSpPr>
        <p:spPr bwMode="gray">
          <a:xfrm>
            <a:off x="1" y="0"/>
            <a:ext cx="4203700" cy="6858000"/>
          </a:xfrm>
          <a:prstGeom prst="rect">
            <a:avLst/>
          </a:prstGeom>
          <a:gradFill rotWithShape="1">
            <a:gsLst>
              <a:gs pos="0">
                <a:schemeClr val="accent2"/>
              </a:gs>
              <a:gs pos="100000">
                <a:schemeClr val="accent2">
                  <a:gamma/>
                  <a:shade val="85882"/>
                  <a:invGamma/>
                </a:schemeClr>
              </a:gs>
            </a:gsLst>
            <a:lin ang="5400000" scaled="1"/>
          </a:gradFill>
          <a:ln w="28575" algn="ctr">
            <a:noFill/>
            <a:miter lim="800000"/>
            <a:headEnd/>
            <a:tailEnd/>
          </a:ln>
          <a:effectLst/>
        </p:spPr>
        <p:txBody>
          <a:bodyPr wrap="none" anchor="ctr"/>
          <a:lstStyle/>
          <a:p>
            <a:endParaRPr lang="es-MX"/>
          </a:p>
        </p:txBody>
      </p:sp>
      <p:sp>
        <p:nvSpPr>
          <p:cNvPr id="436796" name="Rectangle 1596"/>
          <p:cNvSpPr>
            <a:spLocks noChangeArrowheads="1"/>
          </p:cNvSpPr>
          <p:nvPr/>
        </p:nvSpPr>
        <p:spPr bwMode="gray">
          <a:xfrm>
            <a:off x="9203267" y="-11113"/>
            <a:ext cx="404284" cy="6858001"/>
          </a:xfrm>
          <a:prstGeom prst="rect">
            <a:avLst/>
          </a:prstGeom>
          <a:solidFill>
            <a:schemeClr val="accent2">
              <a:alpha val="30000"/>
            </a:schemeClr>
          </a:solidFill>
          <a:ln w="28575" algn="ctr">
            <a:noFill/>
            <a:miter lim="800000"/>
            <a:headEnd/>
            <a:tailEnd/>
          </a:ln>
          <a:effectLst/>
        </p:spPr>
        <p:txBody>
          <a:bodyPr wrap="none" anchor="ctr"/>
          <a:lstStyle/>
          <a:p>
            <a:endParaRPr lang="es-MX"/>
          </a:p>
        </p:txBody>
      </p:sp>
      <p:sp>
        <p:nvSpPr>
          <p:cNvPr id="436797" name="Rectangle 1597"/>
          <p:cNvSpPr>
            <a:spLocks noChangeArrowheads="1"/>
          </p:cNvSpPr>
          <p:nvPr/>
        </p:nvSpPr>
        <p:spPr bwMode="gray">
          <a:xfrm>
            <a:off x="9544051" y="12700"/>
            <a:ext cx="302683" cy="6858000"/>
          </a:xfrm>
          <a:prstGeom prst="rect">
            <a:avLst/>
          </a:prstGeom>
          <a:solidFill>
            <a:schemeClr val="accent2">
              <a:alpha val="20000"/>
            </a:schemeClr>
          </a:solidFill>
          <a:ln w="28575" algn="ctr">
            <a:noFill/>
            <a:miter lim="800000"/>
            <a:headEnd/>
            <a:tailEnd/>
          </a:ln>
          <a:effectLst/>
        </p:spPr>
        <p:txBody>
          <a:bodyPr wrap="none" anchor="ctr"/>
          <a:lstStyle/>
          <a:p>
            <a:endParaRPr lang="es-MX"/>
          </a:p>
        </p:txBody>
      </p:sp>
      <p:sp>
        <p:nvSpPr>
          <p:cNvPr id="436792" name="Rectangle 1592"/>
          <p:cNvSpPr>
            <a:spLocks noChangeArrowheads="1"/>
          </p:cNvSpPr>
          <p:nvPr/>
        </p:nvSpPr>
        <p:spPr bwMode="gray">
          <a:xfrm>
            <a:off x="5833534" y="0"/>
            <a:ext cx="1413933" cy="6858000"/>
          </a:xfrm>
          <a:prstGeom prst="rect">
            <a:avLst/>
          </a:prstGeom>
          <a:solidFill>
            <a:schemeClr val="accent2">
              <a:alpha val="64000"/>
            </a:schemeClr>
          </a:solidFill>
          <a:ln w="28575" algn="ctr">
            <a:noFill/>
            <a:miter lim="800000"/>
            <a:headEnd/>
            <a:tailEnd/>
          </a:ln>
          <a:effectLst/>
        </p:spPr>
        <p:txBody>
          <a:bodyPr wrap="none" anchor="ctr"/>
          <a:lstStyle/>
          <a:p>
            <a:endParaRPr lang="es-MX"/>
          </a:p>
        </p:txBody>
      </p:sp>
      <p:sp>
        <p:nvSpPr>
          <p:cNvPr id="436793" name="Rectangle 1593"/>
          <p:cNvSpPr>
            <a:spLocks noChangeArrowheads="1"/>
          </p:cNvSpPr>
          <p:nvPr/>
        </p:nvSpPr>
        <p:spPr bwMode="gray">
          <a:xfrm>
            <a:off x="7145867" y="-17463"/>
            <a:ext cx="971551" cy="6938963"/>
          </a:xfrm>
          <a:prstGeom prst="rect">
            <a:avLst/>
          </a:prstGeom>
          <a:solidFill>
            <a:schemeClr val="accent2">
              <a:alpha val="53999"/>
            </a:schemeClr>
          </a:solidFill>
          <a:ln w="28575" algn="ctr">
            <a:noFill/>
            <a:miter lim="800000"/>
            <a:headEnd/>
            <a:tailEnd/>
          </a:ln>
          <a:effectLst/>
        </p:spPr>
        <p:txBody>
          <a:bodyPr wrap="none" anchor="ctr"/>
          <a:lstStyle/>
          <a:p>
            <a:endParaRPr lang="es-MX"/>
          </a:p>
        </p:txBody>
      </p:sp>
      <p:sp>
        <p:nvSpPr>
          <p:cNvPr id="436794" name="Rectangle 1594"/>
          <p:cNvSpPr>
            <a:spLocks noChangeArrowheads="1"/>
          </p:cNvSpPr>
          <p:nvPr/>
        </p:nvSpPr>
        <p:spPr bwMode="gray">
          <a:xfrm>
            <a:off x="8024285" y="-19050"/>
            <a:ext cx="730249" cy="6938963"/>
          </a:xfrm>
          <a:prstGeom prst="rect">
            <a:avLst/>
          </a:prstGeom>
          <a:solidFill>
            <a:schemeClr val="accent2">
              <a:alpha val="47000"/>
            </a:schemeClr>
          </a:solidFill>
          <a:ln w="28575" algn="ctr">
            <a:noFill/>
            <a:miter lim="800000"/>
            <a:headEnd/>
            <a:tailEnd/>
          </a:ln>
          <a:effectLst/>
        </p:spPr>
        <p:txBody>
          <a:bodyPr wrap="none" anchor="ctr"/>
          <a:lstStyle/>
          <a:p>
            <a:endParaRPr lang="es-MX"/>
          </a:p>
        </p:txBody>
      </p:sp>
      <p:sp>
        <p:nvSpPr>
          <p:cNvPr id="436795" name="Rectangle 1595"/>
          <p:cNvSpPr>
            <a:spLocks noChangeArrowheads="1"/>
          </p:cNvSpPr>
          <p:nvPr/>
        </p:nvSpPr>
        <p:spPr bwMode="gray">
          <a:xfrm>
            <a:off x="8674100" y="0"/>
            <a:ext cx="594784" cy="6858000"/>
          </a:xfrm>
          <a:prstGeom prst="rect">
            <a:avLst/>
          </a:prstGeom>
          <a:solidFill>
            <a:schemeClr val="accent2">
              <a:alpha val="37000"/>
            </a:schemeClr>
          </a:solidFill>
          <a:ln w="28575" algn="ctr">
            <a:noFill/>
            <a:miter lim="800000"/>
            <a:headEnd/>
            <a:tailEnd/>
          </a:ln>
          <a:effectLst/>
        </p:spPr>
        <p:txBody>
          <a:bodyPr wrap="none" anchor="ctr"/>
          <a:lstStyle/>
          <a:p>
            <a:endParaRPr lang="es-MX"/>
          </a:p>
        </p:txBody>
      </p:sp>
      <p:sp>
        <p:nvSpPr>
          <p:cNvPr id="436822" name="Rectangle 1622"/>
          <p:cNvSpPr>
            <a:spLocks noChangeArrowheads="1"/>
          </p:cNvSpPr>
          <p:nvPr/>
        </p:nvSpPr>
        <p:spPr bwMode="gray">
          <a:xfrm>
            <a:off x="9785352" y="52388"/>
            <a:ext cx="182033" cy="6858000"/>
          </a:xfrm>
          <a:prstGeom prst="rect">
            <a:avLst/>
          </a:prstGeom>
          <a:solidFill>
            <a:schemeClr val="accent2">
              <a:alpha val="14999"/>
            </a:schemeClr>
          </a:solidFill>
          <a:ln w="28575" algn="ctr">
            <a:noFill/>
            <a:miter lim="800000"/>
            <a:headEnd/>
            <a:tailEnd/>
          </a:ln>
          <a:effectLst/>
        </p:spPr>
        <p:txBody>
          <a:bodyPr wrap="none" anchor="ctr"/>
          <a:lstStyle/>
          <a:p>
            <a:endParaRPr lang="es-MX"/>
          </a:p>
        </p:txBody>
      </p:sp>
      <p:sp>
        <p:nvSpPr>
          <p:cNvPr id="436823" name="Rectangle 1623"/>
          <p:cNvSpPr>
            <a:spLocks noChangeArrowheads="1"/>
          </p:cNvSpPr>
          <p:nvPr/>
        </p:nvSpPr>
        <p:spPr bwMode="gray">
          <a:xfrm>
            <a:off x="11154834" y="20638"/>
            <a:ext cx="459317" cy="6858000"/>
          </a:xfrm>
          <a:prstGeom prst="rect">
            <a:avLst/>
          </a:prstGeom>
          <a:solidFill>
            <a:schemeClr val="accent2">
              <a:alpha val="23000"/>
            </a:schemeClr>
          </a:solidFill>
          <a:ln w="28575" algn="ctr">
            <a:noFill/>
            <a:miter lim="800000"/>
            <a:headEnd/>
            <a:tailEnd/>
          </a:ln>
          <a:effectLst/>
        </p:spPr>
        <p:txBody>
          <a:bodyPr wrap="none" anchor="ctr"/>
          <a:lstStyle/>
          <a:p>
            <a:endParaRPr lang="es-MX"/>
          </a:p>
        </p:txBody>
      </p:sp>
      <p:sp>
        <p:nvSpPr>
          <p:cNvPr id="436824" name="Rectangle 1624"/>
          <p:cNvSpPr>
            <a:spLocks noChangeArrowheads="1"/>
          </p:cNvSpPr>
          <p:nvPr/>
        </p:nvSpPr>
        <p:spPr bwMode="gray">
          <a:xfrm>
            <a:off x="11552767" y="0"/>
            <a:ext cx="632884" cy="6858000"/>
          </a:xfrm>
          <a:prstGeom prst="rect">
            <a:avLst/>
          </a:prstGeom>
          <a:solidFill>
            <a:schemeClr val="accent2">
              <a:alpha val="28000"/>
            </a:schemeClr>
          </a:solidFill>
          <a:ln w="28575" algn="ctr">
            <a:noFill/>
            <a:miter lim="800000"/>
            <a:headEnd/>
            <a:tailEnd/>
          </a:ln>
          <a:effectLst/>
        </p:spPr>
        <p:txBody>
          <a:bodyPr wrap="none" anchor="ctr"/>
          <a:lstStyle/>
          <a:p>
            <a:endParaRPr lang="es-MX"/>
          </a:p>
        </p:txBody>
      </p:sp>
      <p:sp>
        <p:nvSpPr>
          <p:cNvPr id="436813" name="Text Box 1613"/>
          <p:cNvSpPr txBox="1">
            <a:spLocks noChangeArrowheads="1"/>
          </p:cNvSpPr>
          <p:nvPr/>
        </p:nvSpPr>
        <p:spPr bwMode="gray">
          <a:xfrm>
            <a:off x="101600" y="6477001"/>
            <a:ext cx="2144184" cy="244475"/>
          </a:xfrm>
          <a:prstGeom prst="rect">
            <a:avLst/>
          </a:prstGeom>
          <a:noFill/>
          <a:ln w="9525">
            <a:noFill/>
            <a:miter lim="800000"/>
            <a:headEnd/>
            <a:tailEnd/>
          </a:ln>
          <a:effectLst/>
        </p:spPr>
        <p:txBody>
          <a:bodyPr>
            <a:spAutoFit/>
          </a:bodyPr>
          <a:lstStyle/>
          <a:p>
            <a:pPr algn="r">
              <a:spcBef>
                <a:spcPct val="50000"/>
              </a:spcBef>
            </a:pPr>
            <a:r>
              <a:rPr lang="en-US" sz="1000">
                <a:solidFill>
                  <a:srgbClr val="F8F8F8"/>
                </a:solidFill>
              </a:rPr>
              <a:t>www.themegallery.com</a:t>
            </a:r>
          </a:p>
        </p:txBody>
      </p:sp>
      <p:sp>
        <p:nvSpPr>
          <p:cNvPr id="436812" name="Text Box 1612"/>
          <p:cNvSpPr txBox="1">
            <a:spLocks noChangeArrowheads="1"/>
          </p:cNvSpPr>
          <p:nvPr/>
        </p:nvSpPr>
        <p:spPr bwMode="gray">
          <a:xfrm>
            <a:off x="368300" y="6007100"/>
            <a:ext cx="1559984" cy="457200"/>
          </a:xfrm>
          <a:prstGeom prst="rect">
            <a:avLst/>
          </a:prstGeom>
          <a:noFill/>
          <a:ln w="28575" algn="ctr">
            <a:noFill/>
            <a:miter lim="800000"/>
            <a:headEnd/>
            <a:tailEnd/>
          </a:ln>
          <a:effectLst/>
        </p:spPr>
        <p:txBody>
          <a:bodyPr>
            <a:spAutoFit/>
          </a:bodyPr>
          <a:lstStyle/>
          <a:p>
            <a:pPr>
              <a:spcBef>
                <a:spcPct val="50000"/>
              </a:spcBef>
            </a:pPr>
            <a:r>
              <a:rPr lang="en-US" sz="2400">
                <a:solidFill>
                  <a:srgbClr val="FFFFFF"/>
                </a:solidFill>
                <a:latin typeface="Verdana" pitchFamily="34" charset="0"/>
              </a:rPr>
              <a:t>LOGO</a:t>
            </a:r>
          </a:p>
        </p:txBody>
      </p:sp>
      <p:sp>
        <p:nvSpPr>
          <p:cNvPr id="436843" name="Rectangle 1643"/>
          <p:cNvSpPr>
            <a:spLocks noChangeArrowheads="1"/>
          </p:cNvSpPr>
          <p:nvPr/>
        </p:nvSpPr>
        <p:spPr bwMode="gray">
          <a:xfrm>
            <a:off x="10604501" y="4763"/>
            <a:ext cx="182033" cy="6858000"/>
          </a:xfrm>
          <a:prstGeom prst="rect">
            <a:avLst/>
          </a:prstGeom>
          <a:solidFill>
            <a:schemeClr val="accent2">
              <a:alpha val="6000"/>
            </a:schemeClr>
          </a:solidFill>
          <a:ln w="28575" algn="ctr">
            <a:noFill/>
            <a:miter lim="800000"/>
            <a:headEnd/>
            <a:tailEnd/>
          </a:ln>
          <a:effectLst/>
        </p:spPr>
        <p:txBody>
          <a:bodyPr wrap="none" anchor="ctr"/>
          <a:lstStyle/>
          <a:p>
            <a:endParaRPr lang="es-MX"/>
          </a:p>
        </p:txBody>
      </p:sp>
      <p:sp>
        <p:nvSpPr>
          <p:cNvPr id="436844" name="Rectangle 1644"/>
          <p:cNvSpPr>
            <a:spLocks noChangeArrowheads="1"/>
          </p:cNvSpPr>
          <p:nvPr/>
        </p:nvSpPr>
        <p:spPr bwMode="gray">
          <a:xfrm>
            <a:off x="10727267" y="4763"/>
            <a:ext cx="224367" cy="6858000"/>
          </a:xfrm>
          <a:prstGeom prst="rect">
            <a:avLst/>
          </a:prstGeom>
          <a:solidFill>
            <a:schemeClr val="accent2">
              <a:alpha val="12000"/>
            </a:schemeClr>
          </a:solidFill>
          <a:ln w="28575" algn="ctr">
            <a:noFill/>
            <a:miter lim="800000"/>
            <a:headEnd/>
            <a:tailEnd/>
          </a:ln>
          <a:effectLst/>
        </p:spPr>
        <p:txBody>
          <a:bodyPr wrap="none" anchor="ctr"/>
          <a:lstStyle/>
          <a:p>
            <a:endParaRPr lang="es-MX"/>
          </a:p>
        </p:txBody>
      </p:sp>
      <p:sp>
        <p:nvSpPr>
          <p:cNvPr id="436845" name="Rectangle 1645"/>
          <p:cNvSpPr>
            <a:spLocks noChangeArrowheads="1"/>
          </p:cNvSpPr>
          <p:nvPr/>
        </p:nvSpPr>
        <p:spPr bwMode="gray">
          <a:xfrm>
            <a:off x="10902951" y="-11113"/>
            <a:ext cx="306916" cy="6858001"/>
          </a:xfrm>
          <a:prstGeom prst="rect">
            <a:avLst/>
          </a:prstGeom>
          <a:solidFill>
            <a:schemeClr val="accent2">
              <a:alpha val="17999"/>
            </a:schemeClr>
          </a:solidFill>
          <a:ln w="28575" algn="ctr">
            <a:noFill/>
            <a:miter lim="800000"/>
            <a:headEnd/>
            <a:tailEnd/>
          </a:ln>
          <a:effectLst/>
        </p:spPr>
        <p:txBody>
          <a:bodyPr wrap="none" anchor="ctr"/>
          <a:lstStyle/>
          <a:p>
            <a:endParaRPr lang="es-MX"/>
          </a:p>
        </p:txBody>
      </p:sp>
      <p:sp>
        <p:nvSpPr>
          <p:cNvPr id="436847" name="Rectangle 1647"/>
          <p:cNvSpPr>
            <a:spLocks noGrp="1" noChangeArrowheads="1"/>
          </p:cNvSpPr>
          <p:nvPr>
            <p:ph type="ctrTitle" sz="quarter"/>
          </p:nvPr>
        </p:nvSpPr>
        <p:spPr bwMode="gray">
          <a:xfrm>
            <a:off x="5069417" y="1314451"/>
            <a:ext cx="6807200" cy="1470025"/>
          </a:xfrm>
        </p:spPr>
        <p:txBody>
          <a:bodyPr/>
          <a:lstStyle>
            <a:lvl1pPr algn="ctr">
              <a:defRPr sz="4400"/>
            </a:lvl1pPr>
          </a:lstStyle>
          <a:p>
            <a:r>
              <a:rPr lang="es-ES" smtClean="0"/>
              <a:t>Haga clic para modificar el estilo de título del patrón</a:t>
            </a:r>
            <a:endParaRPr lang="en-US"/>
          </a:p>
        </p:txBody>
      </p:sp>
      <p:sp>
        <p:nvSpPr>
          <p:cNvPr id="436848" name="Rectangle 1648"/>
          <p:cNvSpPr>
            <a:spLocks noGrp="1" noChangeArrowheads="1"/>
          </p:cNvSpPr>
          <p:nvPr>
            <p:ph type="subTitle" sz="quarter" idx="1"/>
          </p:nvPr>
        </p:nvSpPr>
        <p:spPr bwMode="gray">
          <a:xfrm>
            <a:off x="5080000" y="2762250"/>
            <a:ext cx="6868584" cy="757238"/>
          </a:xfrm>
        </p:spPr>
        <p:txBody>
          <a:bodyPr/>
          <a:lstStyle>
            <a:lvl1pPr marL="0" indent="0" algn="ctr">
              <a:buFont typeface="Wingdings" pitchFamily="2" charset="2"/>
              <a:buNone/>
              <a:defRPr sz="2000" b="0">
                <a:solidFill>
                  <a:schemeClr val="tx1"/>
                </a:solidFill>
              </a:defRPr>
            </a:lvl1pPr>
          </a:lstStyle>
          <a:p>
            <a:r>
              <a:rPr lang="es-ES" smtClean="0"/>
              <a:t>Haga clic para modificar el estilo de subtítulo del patrón</a:t>
            </a:r>
            <a:endParaRPr lang="en-US"/>
          </a:p>
        </p:txBody>
      </p:sp>
      <p:sp>
        <p:nvSpPr>
          <p:cNvPr id="436850" name="Rectangle 1650"/>
          <p:cNvSpPr>
            <a:spLocks noGrp="1" noChangeArrowheads="1"/>
          </p:cNvSpPr>
          <p:nvPr>
            <p:ph type="ftr" sz="quarter" idx="3"/>
          </p:nvPr>
        </p:nvSpPr>
        <p:spPr bwMode="gray">
          <a:xfrm>
            <a:off x="4737100" y="6534150"/>
            <a:ext cx="3860800" cy="234950"/>
          </a:xfrm>
        </p:spPr>
        <p:txBody>
          <a:bodyPr/>
          <a:lstStyle>
            <a:lvl1pPr>
              <a:defRPr/>
            </a:lvl1pPr>
          </a:lstStyle>
          <a:p>
            <a:r>
              <a:rPr lang="en-US" smtClean="0"/>
              <a:t>
              </a:t>
            </a:r>
            <a:endParaRPr lang="en-US" dirty="0"/>
          </a:p>
        </p:txBody>
      </p:sp>
      <p:sp>
        <p:nvSpPr>
          <p:cNvPr id="436849" name="Rectangle 1649"/>
          <p:cNvSpPr>
            <a:spLocks noGrp="1" noChangeArrowheads="1"/>
          </p:cNvSpPr>
          <p:nvPr>
            <p:ph type="dt" sz="quarter" idx="2"/>
          </p:nvPr>
        </p:nvSpPr>
        <p:spPr bwMode="gray">
          <a:xfrm>
            <a:off x="9201151" y="6526214"/>
            <a:ext cx="2844800" cy="274637"/>
          </a:xfrm>
        </p:spPr>
        <p:txBody>
          <a:bodyPr/>
          <a:lstStyle>
            <a:lvl1pPr>
              <a:defRPr/>
            </a:lvl1pPr>
          </a:lstStyle>
          <a:p>
            <a:fld id="{5923F103-BC34-4FE4-A40E-EDDEECFDA5D0}" type="datetimeFigureOut">
              <a:rPr lang="en-US" smtClean="0"/>
              <a:pPr/>
              <a:t>4/28/2016</a:t>
            </a:fld>
            <a:endParaRPr lang="en-US" dirty="0"/>
          </a:p>
        </p:txBody>
      </p:sp>
      <p:sp>
        <p:nvSpPr>
          <p:cNvPr id="436851" name="Rectangle 1651"/>
          <p:cNvSpPr>
            <a:spLocks noGrp="1" noChangeArrowheads="1"/>
          </p:cNvSpPr>
          <p:nvPr>
            <p:ph type="sldNum" sz="quarter" idx="4"/>
          </p:nvPr>
        </p:nvSpPr>
        <p:spPr bwMode="gray">
          <a:xfrm>
            <a:off x="4015317" y="6527800"/>
            <a:ext cx="497416" cy="234950"/>
          </a:xfrm>
        </p:spPr>
        <p:txBody>
          <a:bodyPr/>
          <a:lstStyle>
            <a:lvl1pPr>
              <a:defRPr/>
            </a:lvl1pPr>
          </a:lstStyle>
          <a:p>
            <a:fld id="{D57F1E4F-1CFF-5643-939E-217C01CDF565}" type="slidenum">
              <a:rPr lang="en-US" smtClean="0"/>
              <a:pPr/>
              <a:t>‹Nº›</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36834"/>
                                        </p:tgtEl>
                                        <p:attrNameLst>
                                          <p:attrName>style.visibility</p:attrName>
                                        </p:attrNameLst>
                                      </p:cBhvr>
                                      <p:to>
                                        <p:strVal val="visible"/>
                                      </p:to>
                                    </p:set>
                                    <p:animEffect transition="in" filter="wipe(up)">
                                      <p:cBhvr>
                                        <p:cTn id="7" dur="500"/>
                                        <p:tgtEl>
                                          <p:spTgt spid="436834"/>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436842"/>
                                        </p:tgtEl>
                                        <p:attrNameLst>
                                          <p:attrName>style.visibility</p:attrName>
                                        </p:attrNameLst>
                                      </p:cBhvr>
                                      <p:to>
                                        <p:strVal val="visible"/>
                                      </p:to>
                                    </p:set>
                                    <p:animEffect transition="in" filter="wipe(up)">
                                      <p:cBhvr>
                                        <p:cTn id="10" dur="500"/>
                                        <p:tgtEl>
                                          <p:spTgt spid="436842"/>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436792"/>
                                        </p:tgtEl>
                                        <p:attrNameLst>
                                          <p:attrName>style.visibility</p:attrName>
                                        </p:attrNameLst>
                                      </p:cBhvr>
                                      <p:to>
                                        <p:strVal val="visible"/>
                                      </p:to>
                                    </p:set>
                                    <p:animEffect transition="in" filter="wipe(up)">
                                      <p:cBhvr>
                                        <p:cTn id="13" dur="500"/>
                                        <p:tgtEl>
                                          <p:spTgt spid="436792"/>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436793"/>
                                        </p:tgtEl>
                                        <p:attrNameLst>
                                          <p:attrName>style.visibility</p:attrName>
                                        </p:attrNameLst>
                                      </p:cBhvr>
                                      <p:to>
                                        <p:strVal val="visible"/>
                                      </p:to>
                                    </p:set>
                                    <p:animEffect transition="in" filter="wipe(up)">
                                      <p:cBhvr>
                                        <p:cTn id="16" dur="500"/>
                                        <p:tgtEl>
                                          <p:spTgt spid="436793"/>
                                        </p:tgtEl>
                                      </p:cBhvr>
                                    </p:animEffect>
                                  </p:childTnLst>
                                </p:cTn>
                              </p:par>
                              <p:par>
                                <p:cTn id="17" presetID="47" presetClass="entr" presetSubtype="0" fill="hold" grpId="0" nodeType="withEffect">
                                  <p:stCondLst>
                                    <p:cond delay="1100"/>
                                  </p:stCondLst>
                                  <p:childTnLst>
                                    <p:set>
                                      <p:cBhvr>
                                        <p:cTn id="18" dur="1" fill="hold">
                                          <p:stCondLst>
                                            <p:cond delay="0"/>
                                          </p:stCondLst>
                                        </p:cTn>
                                        <p:tgtEl>
                                          <p:spTgt spid="436794"/>
                                        </p:tgtEl>
                                        <p:attrNameLst>
                                          <p:attrName>style.visibility</p:attrName>
                                        </p:attrNameLst>
                                      </p:cBhvr>
                                      <p:to>
                                        <p:strVal val="visible"/>
                                      </p:to>
                                    </p:set>
                                    <p:animEffect transition="in" filter="fade">
                                      <p:cBhvr>
                                        <p:cTn id="19" dur="500"/>
                                        <p:tgtEl>
                                          <p:spTgt spid="436794"/>
                                        </p:tgtEl>
                                      </p:cBhvr>
                                    </p:animEffect>
                                    <p:anim calcmode="lin" valueType="num">
                                      <p:cBhvr>
                                        <p:cTn id="20" dur="500" fill="hold"/>
                                        <p:tgtEl>
                                          <p:spTgt spid="436794"/>
                                        </p:tgtEl>
                                        <p:attrNameLst>
                                          <p:attrName>ppt_x</p:attrName>
                                        </p:attrNameLst>
                                      </p:cBhvr>
                                      <p:tavLst>
                                        <p:tav tm="0">
                                          <p:val>
                                            <p:strVal val="#ppt_x"/>
                                          </p:val>
                                        </p:tav>
                                        <p:tav tm="100000">
                                          <p:val>
                                            <p:strVal val="#ppt_x"/>
                                          </p:val>
                                        </p:tav>
                                      </p:tavLst>
                                    </p:anim>
                                    <p:anim calcmode="lin" valueType="num">
                                      <p:cBhvr>
                                        <p:cTn id="21" dur="500" fill="hold"/>
                                        <p:tgtEl>
                                          <p:spTgt spid="43679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500"/>
                                  </p:stCondLst>
                                  <p:childTnLst>
                                    <p:set>
                                      <p:cBhvr>
                                        <p:cTn id="23" dur="1" fill="hold">
                                          <p:stCondLst>
                                            <p:cond delay="0"/>
                                          </p:stCondLst>
                                        </p:cTn>
                                        <p:tgtEl>
                                          <p:spTgt spid="436795"/>
                                        </p:tgtEl>
                                        <p:attrNameLst>
                                          <p:attrName>style.visibility</p:attrName>
                                        </p:attrNameLst>
                                      </p:cBhvr>
                                      <p:to>
                                        <p:strVal val="visible"/>
                                      </p:to>
                                    </p:set>
                                    <p:animEffect transition="in" filter="fade">
                                      <p:cBhvr>
                                        <p:cTn id="24" dur="500"/>
                                        <p:tgtEl>
                                          <p:spTgt spid="436795"/>
                                        </p:tgtEl>
                                      </p:cBhvr>
                                    </p:animEffect>
                                    <p:anim calcmode="lin" valueType="num">
                                      <p:cBhvr>
                                        <p:cTn id="25" dur="500" fill="hold"/>
                                        <p:tgtEl>
                                          <p:spTgt spid="436795"/>
                                        </p:tgtEl>
                                        <p:attrNameLst>
                                          <p:attrName>ppt_x</p:attrName>
                                        </p:attrNameLst>
                                      </p:cBhvr>
                                      <p:tavLst>
                                        <p:tav tm="0">
                                          <p:val>
                                            <p:strVal val="#ppt_x"/>
                                          </p:val>
                                        </p:tav>
                                        <p:tav tm="100000">
                                          <p:val>
                                            <p:strVal val="#ppt_x"/>
                                          </p:val>
                                        </p:tav>
                                      </p:tavLst>
                                    </p:anim>
                                    <p:anim calcmode="lin" valueType="num">
                                      <p:cBhvr>
                                        <p:cTn id="26" dur="500" fill="hold"/>
                                        <p:tgtEl>
                                          <p:spTgt spid="43679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900"/>
                                  </p:stCondLst>
                                  <p:childTnLst>
                                    <p:set>
                                      <p:cBhvr>
                                        <p:cTn id="28" dur="1" fill="hold">
                                          <p:stCondLst>
                                            <p:cond delay="0"/>
                                          </p:stCondLst>
                                        </p:cTn>
                                        <p:tgtEl>
                                          <p:spTgt spid="436796"/>
                                        </p:tgtEl>
                                        <p:attrNameLst>
                                          <p:attrName>style.visibility</p:attrName>
                                        </p:attrNameLst>
                                      </p:cBhvr>
                                      <p:to>
                                        <p:strVal val="visible"/>
                                      </p:to>
                                    </p:set>
                                    <p:animEffect transition="in" filter="fade">
                                      <p:cBhvr>
                                        <p:cTn id="29" dur="500"/>
                                        <p:tgtEl>
                                          <p:spTgt spid="436796"/>
                                        </p:tgtEl>
                                      </p:cBhvr>
                                    </p:animEffect>
                                    <p:anim calcmode="lin" valueType="num">
                                      <p:cBhvr>
                                        <p:cTn id="30" dur="500" fill="hold"/>
                                        <p:tgtEl>
                                          <p:spTgt spid="436796"/>
                                        </p:tgtEl>
                                        <p:attrNameLst>
                                          <p:attrName>ppt_x</p:attrName>
                                        </p:attrNameLst>
                                      </p:cBhvr>
                                      <p:tavLst>
                                        <p:tav tm="0">
                                          <p:val>
                                            <p:strVal val="#ppt_x"/>
                                          </p:val>
                                        </p:tav>
                                        <p:tav tm="100000">
                                          <p:val>
                                            <p:strVal val="#ppt_x"/>
                                          </p:val>
                                        </p:tav>
                                      </p:tavLst>
                                    </p:anim>
                                    <p:anim calcmode="lin" valueType="num">
                                      <p:cBhvr>
                                        <p:cTn id="31" dur="500" fill="hold"/>
                                        <p:tgtEl>
                                          <p:spTgt spid="43679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300"/>
                                  </p:stCondLst>
                                  <p:childTnLst>
                                    <p:set>
                                      <p:cBhvr>
                                        <p:cTn id="33" dur="1" fill="hold">
                                          <p:stCondLst>
                                            <p:cond delay="0"/>
                                          </p:stCondLst>
                                        </p:cTn>
                                        <p:tgtEl>
                                          <p:spTgt spid="436797"/>
                                        </p:tgtEl>
                                        <p:attrNameLst>
                                          <p:attrName>style.visibility</p:attrName>
                                        </p:attrNameLst>
                                      </p:cBhvr>
                                      <p:to>
                                        <p:strVal val="visible"/>
                                      </p:to>
                                    </p:set>
                                    <p:animEffect transition="in" filter="fade">
                                      <p:cBhvr>
                                        <p:cTn id="34" dur="500"/>
                                        <p:tgtEl>
                                          <p:spTgt spid="436797"/>
                                        </p:tgtEl>
                                      </p:cBhvr>
                                    </p:animEffect>
                                    <p:anim calcmode="lin" valueType="num">
                                      <p:cBhvr>
                                        <p:cTn id="35" dur="500" fill="hold"/>
                                        <p:tgtEl>
                                          <p:spTgt spid="436797"/>
                                        </p:tgtEl>
                                        <p:attrNameLst>
                                          <p:attrName>ppt_x</p:attrName>
                                        </p:attrNameLst>
                                      </p:cBhvr>
                                      <p:tavLst>
                                        <p:tav tm="0">
                                          <p:val>
                                            <p:strVal val="#ppt_x"/>
                                          </p:val>
                                        </p:tav>
                                        <p:tav tm="100000">
                                          <p:val>
                                            <p:strVal val="#ppt_x"/>
                                          </p:val>
                                        </p:tav>
                                      </p:tavLst>
                                    </p:anim>
                                    <p:anim calcmode="lin" valueType="num">
                                      <p:cBhvr>
                                        <p:cTn id="36" dur="500" fill="hold"/>
                                        <p:tgtEl>
                                          <p:spTgt spid="43679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2600"/>
                                  </p:stCondLst>
                                  <p:childTnLst>
                                    <p:set>
                                      <p:cBhvr>
                                        <p:cTn id="38" dur="1" fill="hold">
                                          <p:stCondLst>
                                            <p:cond delay="0"/>
                                          </p:stCondLst>
                                        </p:cTn>
                                        <p:tgtEl>
                                          <p:spTgt spid="436822"/>
                                        </p:tgtEl>
                                        <p:attrNameLst>
                                          <p:attrName>style.visibility</p:attrName>
                                        </p:attrNameLst>
                                      </p:cBhvr>
                                      <p:to>
                                        <p:strVal val="visible"/>
                                      </p:to>
                                    </p:set>
                                    <p:animEffect transition="in" filter="fade">
                                      <p:cBhvr>
                                        <p:cTn id="39" dur="500"/>
                                        <p:tgtEl>
                                          <p:spTgt spid="436822"/>
                                        </p:tgtEl>
                                      </p:cBhvr>
                                    </p:animEffect>
                                    <p:anim calcmode="lin" valueType="num">
                                      <p:cBhvr>
                                        <p:cTn id="40" dur="500" fill="hold"/>
                                        <p:tgtEl>
                                          <p:spTgt spid="436822"/>
                                        </p:tgtEl>
                                        <p:attrNameLst>
                                          <p:attrName>ppt_x</p:attrName>
                                        </p:attrNameLst>
                                      </p:cBhvr>
                                      <p:tavLst>
                                        <p:tav tm="0">
                                          <p:val>
                                            <p:strVal val="#ppt_x"/>
                                          </p:val>
                                        </p:tav>
                                        <p:tav tm="100000">
                                          <p:val>
                                            <p:strVal val="#ppt_x"/>
                                          </p:val>
                                        </p:tav>
                                      </p:tavLst>
                                    </p:anim>
                                    <p:anim calcmode="lin" valueType="num">
                                      <p:cBhvr>
                                        <p:cTn id="41" dur="500" fill="hold"/>
                                        <p:tgtEl>
                                          <p:spTgt spid="43682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600"/>
                                  </p:stCondLst>
                                  <p:childTnLst>
                                    <p:set>
                                      <p:cBhvr>
                                        <p:cTn id="43" dur="1" fill="hold">
                                          <p:stCondLst>
                                            <p:cond delay="0"/>
                                          </p:stCondLst>
                                        </p:cTn>
                                        <p:tgtEl>
                                          <p:spTgt spid="436844"/>
                                        </p:tgtEl>
                                        <p:attrNameLst>
                                          <p:attrName>style.visibility</p:attrName>
                                        </p:attrNameLst>
                                      </p:cBhvr>
                                      <p:to>
                                        <p:strVal val="visible"/>
                                      </p:to>
                                    </p:set>
                                    <p:animEffect transition="in" filter="fade">
                                      <p:cBhvr>
                                        <p:cTn id="44" dur="500"/>
                                        <p:tgtEl>
                                          <p:spTgt spid="436844"/>
                                        </p:tgtEl>
                                      </p:cBhvr>
                                    </p:animEffect>
                                    <p:anim calcmode="lin" valueType="num">
                                      <p:cBhvr>
                                        <p:cTn id="45" dur="500" fill="hold"/>
                                        <p:tgtEl>
                                          <p:spTgt spid="436844"/>
                                        </p:tgtEl>
                                        <p:attrNameLst>
                                          <p:attrName>ppt_x</p:attrName>
                                        </p:attrNameLst>
                                      </p:cBhvr>
                                      <p:tavLst>
                                        <p:tav tm="0">
                                          <p:val>
                                            <p:strVal val="#ppt_x"/>
                                          </p:val>
                                        </p:tav>
                                        <p:tav tm="100000">
                                          <p:val>
                                            <p:strVal val="#ppt_x"/>
                                          </p:val>
                                        </p:tav>
                                      </p:tavLst>
                                    </p:anim>
                                    <p:anim calcmode="lin" valueType="num">
                                      <p:cBhvr>
                                        <p:cTn id="46" dur="500" fill="hold"/>
                                        <p:tgtEl>
                                          <p:spTgt spid="436844"/>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0"/>
                                  </p:stCondLst>
                                  <p:childTnLst>
                                    <p:set>
                                      <p:cBhvr>
                                        <p:cTn id="48" dur="1" fill="hold">
                                          <p:stCondLst>
                                            <p:cond delay="0"/>
                                          </p:stCondLst>
                                        </p:cTn>
                                        <p:tgtEl>
                                          <p:spTgt spid="436843"/>
                                        </p:tgtEl>
                                        <p:attrNameLst>
                                          <p:attrName>style.visibility</p:attrName>
                                        </p:attrNameLst>
                                      </p:cBhvr>
                                      <p:to>
                                        <p:strVal val="visible"/>
                                      </p:to>
                                    </p:set>
                                    <p:animEffect transition="in" filter="fade">
                                      <p:cBhvr>
                                        <p:cTn id="49" dur="500"/>
                                        <p:tgtEl>
                                          <p:spTgt spid="436843"/>
                                        </p:tgtEl>
                                      </p:cBhvr>
                                    </p:animEffect>
                                    <p:anim calcmode="lin" valueType="num">
                                      <p:cBhvr>
                                        <p:cTn id="50" dur="500" fill="hold"/>
                                        <p:tgtEl>
                                          <p:spTgt spid="436843"/>
                                        </p:tgtEl>
                                        <p:attrNameLst>
                                          <p:attrName>ppt_x</p:attrName>
                                        </p:attrNameLst>
                                      </p:cBhvr>
                                      <p:tavLst>
                                        <p:tav tm="0">
                                          <p:val>
                                            <p:strVal val="#ppt_x"/>
                                          </p:val>
                                        </p:tav>
                                        <p:tav tm="100000">
                                          <p:val>
                                            <p:strVal val="#ppt_x"/>
                                          </p:val>
                                        </p:tav>
                                      </p:tavLst>
                                    </p:anim>
                                    <p:anim calcmode="lin" valueType="num">
                                      <p:cBhvr>
                                        <p:cTn id="51" dur="500" fill="hold"/>
                                        <p:tgtEl>
                                          <p:spTgt spid="436843"/>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400"/>
                                  </p:stCondLst>
                                  <p:childTnLst>
                                    <p:set>
                                      <p:cBhvr>
                                        <p:cTn id="53" dur="1" fill="hold">
                                          <p:stCondLst>
                                            <p:cond delay="0"/>
                                          </p:stCondLst>
                                        </p:cTn>
                                        <p:tgtEl>
                                          <p:spTgt spid="436845"/>
                                        </p:tgtEl>
                                        <p:attrNameLst>
                                          <p:attrName>style.visibility</p:attrName>
                                        </p:attrNameLst>
                                      </p:cBhvr>
                                      <p:to>
                                        <p:strVal val="visible"/>
                                      </p:to>
                                    </p:set>
                                    <p:animEffect transition="in" filter="fade">
                                      <p:cBhvr>
                                        <p:cTn id="54" dur="500"/>
                                        <p:tgtEl>
                                          <p:spTgt spid="436845"/>
                                        </p:tgtEl>
                                      </p:cBhvr>
                                    </p:animEffect>
                                    <p:anim calcmode="lin" valueType="num">
                                      <p:cBhvr>
                                        <p:cTn id="55" dur="500" fill="hold"/>
                                        <p:tgtEl>
                                          <p:spTgt spid="436845"/>
                                        </p:tgtEl>
                                        <p:attrNameLst>
                                          <p:attrName>ppt_x</p:attrName>
                                        </p:attrNameLst>
                                      </p:cBhvr>
                                      <p:tavLst>
                                        <p:tav tm="0">
                                          <p:val>
                                            <p:strVal val="#ppt_x"/>
                                          </p:val>
                                        </p:tav>
                                        <p:tav tm="100000">
                                          <p:val>
                                            <p:strVal val="#ppt_x"/>
                                          </p:val>
                                        </p:tav>
                                      </p:tavLst>
                                    </p:anim>
                                    <p:anim calcmode="lin" valueType="num">
                                      <p:cBhvr>
                                        <p:cTn id="56" dur="500" fill="hold"/>
                                        <p:tgtEl>
                                          <p:spTgt spid="436845"/>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0"/>
                                  </p:stCondLst>
                                  <p:childTnLst>
                                    <p:set>
                                      <p:cBhvr>
                                        <p:cTn id="58" dur="1" fill="hold">
                                          <p:stCondLst>
                                            <p:cond delay="0"/>
                                          </p:stCondLst>
                                        </p:cTn>
                                        <p:tgtEl>
                                          <p:spTgt spid="436823"/>
                                        </p:tgtEl>
                                        <p:attrNameLst>
                                          <p:attrName>style.visibility</p:attrName>
                                        </p:attrNameLst>
                                      </p:cBhvr>
                                      <p:to>
                                        <p:strVal val="visible"/>
                                      </p:to>
                                    </p:set>
                                    <p:animEffect transition="in" filter="fade">
                                      <p:cBhvr>
                                        <p:cTn id="59" dur="500"/>
                                        <p:tgtEl>
                                          <p:spTgt spid="436823"/>
                                        </p:tgtEl>
                                      </p:cBhvr>
                                    </p:animEffect>
                                    <p:anim calcmode="lin" valueType="num">
                                      <p:cBhvr>
                                        <p:cTn id="60" dur="500" fill="hold"/>
                                        <p:tgtEl>
                                          <p:spTgt spid="436823"/>
                                        </p:tgtEl>
                                        <p:attrNameLst>
                                          <p:attrName>ppt_x</p:attrName>
                                        </p:attrNameLst>
                                      </p:cBhvr>
                                      <p:tavLst>
                                        <p:tav tm="0">
                                          <p:val>
                                            <p:strVal val="#ppt_x"/>
                                          </p:val>
                                        </p:tav>
                                        <p:tav tm="100000">
                                          <p:val>
                                            <p:strVal val="#ppt_x"/>
                                          </p:val>
                                        </p:tav>
                                      </p:tavLst>
                                    </p:anim>
                                    <p:anim calcmode="lin" valueType="num">
                                      <p:cBhvr>
                                        <p:cTn id="61" dur="500" fill="hold"/>
                                        <p:tgtEl>
                                          <p:spTgt spid="43682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800"/>
                                  </p:stCondLst>
                                  <p:childTnLst>
                                    <p:set>
                                      <p:cBhvr>
                                        <p:cTn id="63" dur="1" fill="hold">
                                          <p:stCondLst>
                                            <p:cond delay="0"/>
                                          </p:stCondLst>
                                        </p:cTn>
                                        <p:tgtEl>
                                          <p:spTgt spid="436824"/>
                                        </p:tgtEl>
                                        <p:attrNameLst>
                                          <p:attrName>style.visibility</p:attrName>
                                        </p:attrNameLst>
                                      </p:cBhvr>
                                      <p:to>
                                        <p:strVal val="visible"/>
                                      </p:to>
                                    </p:set>
                                    <p:animEffect transition="in" filter="fade">
                                      <p:cBhvr>
                                        <p:cTn id="64" dur="500"/>
                                        <p:tgtEl>
                                          <p:spTgt spid="436824"/>
                                        </p:tgtEl>
                                      </p:cBhvr>
                                    </p:animEffect>
                                    <p:anim calcmode="lin" valueType="num">
                                      <p:cBhvr>
                                        <p:cTn id="65" dur="500" fill="hold"/>
                                        <p:tgtEl>
                                          <p:spTgt spid="436824"/>
                                        </p:tgtEl>
                                        <p:attrNameLst>
                                          <p:attrName>ppt_x</p:attrName>
                                        </p:attrNameLst>
                                      </p:cBhvr>
                                      <p:tavLst>
                                        <p:tav tm="0">
                                          <p:val>
                                            <p:strVal val="#ppt_x"/>
                                          </p:val>
                                        </p:tav>
                                        <p:tav tm="100000">
                                          <p:val>
                                            <p:strVal val="#ppt_x"/>
                                          </p:val>
                                        </p:tav>
                                      </p:tavLst>
                                    </p:anim>
                                    <p:anim calcmode="lin" valueType="num">
                                      <p:cBhvr>
                                        <p:cTn id="66" dur="500" fill="hold"/>
                                        <p:tgtEl>
                                          <p:spTgt spid="436824"/>
                                        </p:tgtEl>
                                        <p:attrNameLst>
                                          <p:attrName>ppt_y</p:attrName>
                                        </p:attrNameLst>
                                      </p:cBhvr>
                                      <p:tavLst>
                                        <p:tav tm="0">
                                          <p:val>
                                            <p:strVal val="#ppt_y-.1"/>
                                          </p:val>
                                        </p:tav>
                                        <p:tav tm="100000">
                                          <p:val>
                                            <p:strVal val="#ppt_y"/>
                                          </p:val>
                                        </p:tav>
                                      </p:tavLst>
                                    </p:anim>
                                  </p:childTnLst>
                                </p:cTn>
                              </p:par>
                            </p:childTnLst>
                          </p:cTn>
                        </p:par>
                        <p:par>
                          <p:cTn id="67" fill="hold">
                            <p:stCondLst>
                              <p:cond delay="3100"/>
                            </p:stCondLst>
                            <p:childTnLst>
                              <p:par>
                                <p:cTn id="68" presetID="6" presetClass="emph" presetSubtype="0" fill="hold" grpId="1" nodeType="afterEffect">
                                  <p:stCondLst>
                                    <p:cond delay="0"/>
                                  </p:stCondLst>
                                  <p:childTnLst>
                                    <p:animScale>
                                      <p:cBhvr>
                                        <p:cTn id="69" dur="500" fill="hold"/>
                                        <p:tgtEl>
                                          <p:spTgt spid="436834"/>
                                        </p:tgtEl>
                                      </p:cBhvr>
                                      <p:by x="150000" y="150000"/>
                                    </p:animScale>
                                  </p:childTnLst>
                                </p:cTn>
                              </p:par>
                              <p:par>
                                <p:cTn id="70" presetID="6" presetClass="emph" presetSubtype="0" fill="hold" grpId="1" nodeType="withEffect">
                                  <p:stCondLst>
                                    <p:cond delay="200"/>
                                  </p:stCondLst>
                                  <p:childTnLst>
                                    <p:animScale>
                                      <p:cBhvr>
                                        <p:cTn id="71" dur="500" fill="hold"/>
                                        <p:tgtEl>
                                          <p:spTgt spid="436792"/>
                                        </p:tgtEl>
                                      </p:cBhvr>
                                      <p:by x="150000" y="150000"/>
                                    </p:animScale>
                                  </p:childTnLst>
                                </p:cTn>
                              </p:par>
                              <p:par>
                                <p:cTn id="72" presetID="6" presetClass="emph" presetSubtype="0" fill="hold" grpId="1" nodeType="withEffect">
                                  <p:stCondLst>
                                    <p:cond delay="400"/>
                                  </p:stCondLst>
                                  <p:childTnLst>
                                    <p:animScale>
                                      <p:cBhvr>
                                        <p:cTn id="73" dur="500" fill="hold"/>
                                        <p:tgtEl>
                                          <p:spTgt spid="436793"/>
                                        </p:tgtEl>
                                      </p:cBhvr>
                                      <p:by x="150000" y="150000"/>
                                    </p:animScale>
                                  </p:childTnLst>
                                </p:cTn>
                              </p:par>
                              <p:par>
                                <p:cTn id="74" presetID="6" presetClass="emph" presetSubtype="0" fill="hold" grpId="1" nodeType="withEffect">
                                  <p:stCondLst>
                                    <p:cond delay="800"/>
                                  </p:stCondLst>
                                  <p:childTnLst>
                                    <p:animScale>
                                      <p:cBhvr>
                                        <p:cTn id="75" dur="500" fill="hold"/>
                                        <p:tgtEl>
                                          <p:spTgt spid="436794"/>
                                        </p:tgtEl>
                                      </p:cBhvr>
                                      <p:by x="150000" y="150000"/>
                                    </p:animScale>
                                  </p:childTnLst>
                                </p:cTn>
                              </p:par>
                              <p:par>
                                <p:cTn id="76" presetID="6" presetClass="emph" presetSubtype="0" fill="hold" grpId="1" nodeType="withEffect">
                                  <p:stCondLst>
                                    <p:cond delay="1100"/>
                                  </p:stCondLst>
                                  <p:childTnLst>
                                    <p:animScale>
                                      <p:cBhvr>
                                        <p:cTn id="77" dur="500" fill="hold"/>
                                        <p:tgtEl>
                                          <p:spTgt spid="436795"/>
                                        </p:tgtEl>
                                      </p:cBhvr>
                                      <p:by x="150000" y="150000"/>
                                    </p:animScale>
                                  </p:childTnLst>
                                </p:cTn>
                              </p:par>
                              <p:par>
                                <p:cTn id="78" presetID="6" presetClass="emph" presetSubtype="0" fill="hold" grpId="1" nodeType="withEffect">
                                  <p:stCondLst>
                                    <p:cond delay="1400"/>
                                  </p:stCondLst>
                                  <p:childTnLst>
                                    <p:animScale>
                                      <p:cBhvr>
                                        <p:cTn id="79" dur="500" fill="hold"/>
                                        <p:tgtEl>
                                          <p:spTgt spid="436796"/>
                                        </p:tgtEl>
                                      </p:cBhvr>
                                      <p:by x="150000" y="150000"/>
                                    </p:animScale>
                                  </p:childTnLst>
                                </p:cTn>
                              </p:par>
                              <p:par>
                                <p:cTn id="80" presetID="6" presetClass="emph" presetSubtype="0" fill="hold" grpId="1" nodeType="withEffect">
                                  <p:stCondLst>
                                    <p:cond delay="1700"/>
                                  </p:stCondLst>
                                  <p:childTnLst>
                                    <p:animScale>
                                      <p:cBhvr>
                                        <p:cTn id="81" dur="500" fill="hold"/>
                                        <p:tgtEl>
                                          <p:spTgt spid="436797"/>
                                        </p:tgtEl>
                                      </p:cBhvr>
                                      <p:by x="150000" y="150000"/>
                                    </p:animScale>
                                  </p:childTnLst>
                                </p:cTn>
                              </p:par>
                              <p:par>
                                <p:cTn id="82" presetID="6" presetClass="emph" presetSubtype="0" fill="hold" grpId="1" nodeType="withEffect">
                                  <p:stCondLst>
                                    <p:cond delay="2000"/>
                                  </p:stCondLst>
                                  <p:childTnLst>
                                    <p:animScale>
                                      <p:cBhvr>
                                        <p:cTn id="83" dur="500" fill="hold"/>
                                        <p:tgtEl>
                                          <p:spTgt spid="436822"/>
                                        </p:tgtEl>
                                      </p:cBhvr>
                                      <p:by x="150000" y="150000"/>
                                    </p:animScale>
                                  </p:childTnLst>
                                </p:cTn>
                              </p:par>
                              <p:par>
                                <p:cTn id="84" presetID="6" presetClass="emph" presetSubtype="0" fill="hold" grpId="1" nodeType="withEffect">
                                  <p:stCondLst>
                                    <p:cond delay="2200"/>
                                  </p:stCondLst>
                                  <p:childTnLst>
                                    <p:animScale>
                                      <p:cBhvr>
                                        <p:cTn id="85" dur="500" fill="hold"/>
                                        <p:tgtEl>
                                          <p:spTgt spid="436823"/>
                                        </p:tgtEl>
                                      </p:cBhvr>
                                      <p:by x="150000" y="150000"/>
                                    </p:animScale>
                                  </p:childTnLst>
                                </p:cTn>
                              </p:par>
                              <p:par>
                                <p:cTn id="86" presetID="6" presetClass="emph" presetSubtype="0" fill="hold" grpId="1" nodeType="withEffect">
                                  <p:stCondLst>
                                    <p:cond delay="2300"/>
                                  </p:stCondLst>
                                  <p:childTnLst>
                                    <p:animScale>
                                      <p:cBhvr>
                                        <p:cTn id="87" dur="500" fill="hold"/>
                                        <p:tgtEl>
                                          <p:spTgt spid="436824"/>
                                        </p:tgtEl>
                                      </p:cBhvr>
                                      <p:by x="150000" y="150000"/>
                                    </p:animScale>
                                  </p:childTnLst>
                                </p:cTn>
                              </p:par>
                            </p:childTnLst>
                          </p:cTn>
                        </p:par>
                        <p:par>
                          <p:cTn id="88" fill="hold">
                            <p:stCondLst>
                              <p:cond delay="5900"/>
                            </p:stCondLst>
                            <p:childTnLst>
                              <p:par>
                                <p:cTn id="89" presetID="6" presetClass="emph" presetSubtype="0" fill="hold" grpId="1" nodeType="afterEffect">
                                  <p:stCondLst>
                                    <p:cond delay="0"/>
                                  </p:stCondLst>
                                  <p:childTnLst>
                                    <p:animScale>
                                      <p:cBhvr>
                                        <p:cTn id="90" dur="500" fill="hold"/>
                                        <p:tgtEl>
                                          <p:spTgt spid="436842"/>
                                        </p:tgtEl>
                                      </p:cBhvr>
                                      <p:by x="150000" y="150000"/>
                                    </p:animScale>
                                  </p:childTnLst>
                                </p:cTn>
                              </p:par>
                              <p:par>
                                <p:cTn id="91" presetID="6" presetClass="emph" presetSubtype="0" fill="hold" grpId="1" nodeType="withEffect">
                                  <p:stCondLst>
                                    <p:cond delay="400"/>
                                  </p:stCondLst>
                                  <p:childTnLst>
                                    <p:animScale>
                                      <p:cBhvr>
                                        <p:cTn id="92" dur="500" fill="hold"/>
                                        <p:tgtEl>
                                          <p:spTgt spid="436843"/>
                                        </p:tgtEl>
                                      </p:cBhvr>
                                      <p:by x="150000" y="150000"/>
                                    </p:animScale>
                                  </p:childTnLst>
                                </p:cTn>
                              </p:par>
                              <p:par>
                                <p:cTn id="93" presetID="6" presetClass="emph" presetSubtype="0" fill="hold" grpId="1" nodeType="withEffect">
                                  <p:stCondLst>
                                    <p:cond delay="800"/>
                                  </p:stCondLst>
                                  <p:childTnLst>
                                    <p:animScale>
                                      <p:cBhvr>
                                        <p:cTn id="94" dur="500" fill="hold"/>
                                        <p:tgtEl>
                                          <p:spTgt spid="436844"/>
                                        </p:tgtEl>
                                      </p:cBhvr>
                                      <p:by x="150000" y="150000"/>
                                    </p:animScale>
                                  </p:childTnLst>
                                </p:cTn>
                              </p:par>
                              <p:par>
                                <p:cTn id="95" presetID="6" presetClass="emph" presetSubtype="0" fill="hold" grpId="1" nodeType="withEffect">
                                  <p:stCondLst>
                                    <p:cond delay="1100"/>
                                  </p:stCondLst>
                                  <p:childTnLst>
                                    <p:animScale>
                                      <p:cBhvr>
                                        <p:cTn id="96" dur="500" fill="hold"/>
                                        <p:tgtEl>
                                          <p:spTgt spid="436845"/>
                                        </p:tgtEl>
                                      </p:cBhvr>
                                      <p:by x="150000" y="150000"/>
                                    </p:animScale>
                                  </p:childTnLst>
                                </p:cTn>
                              </p:par>
                              <p:par>
                                <p:cTn id="97" presetID="53" presetClass="entr" presetSubtype="0" fill="hold" grpId="0" nodeType="withEffect">
                                  <p:stCondLst>
                                    <p:cond delay="0"/>
                                  </p:stCondLst>
                                  <p:childTnLst>
                                    <p:set>
                                      <p:cBhvr>
                                        <p:cTn id="98" dur="1" fill="hold">
                                          <p:stCondLst>
                                            <p:cond delay="0"/>
                                          </p:stCondLst>
                                        </p:cTn>
                                        <p:tgtEl>
                                          <p:spTgt spid="436847"/>
                                        </p:tgtEl>
                                        <p:attrNameLst>
                                          <p:attrName>style.visibility</p:attrName>
                                        </p:attrNameLst>
                                      </p:cBhvr>
                                      <p:to>
                                        <p:strVal val="visible"/>
                                      </p:to>
                                    </p:set>
                                    <p:anim calcmode="lin" valueType="num">
                                      <p:cBhvr>
                                        <p:cTn id="99" dur="1000" fill="hold"/>
                                        <p:tgtEl>
                                          <p:spTgt spid="436847"/>
                                        </p:tgtEl>
                                        <p:attrNameLst>
                                          <p:attrName>ppt_w</p:attrName>
                                        </p:attrNameLst>
                                      </p:cBhvr>
                                      <p:tavLst>
                                        <p:tav tm="0">
                                          <p:val>
                                            <p:fltVal val="0"/>
                                          </p:val>
                                        </p:tav>
                                        <p:tav tm="100000">
                                          <p:val>
                                            <p:strVal val="#ppt_w"/>
                                          </p:val>
                                        </p:tav>
                                      </p:tavLst>
                                    </p:anim>
                                    <p:anim calcmode="lin" valueType="num">
                                      <p:cBhvr>
                                        <p:cTn id="100" dur="1000" fill="hold"/>
                                        <p:tgtEl>
                                          <p:spTgt spid="436847"/>
                                        </p:tgtEl>
                                        <p:attrNameLst>
                                          <p:attrName>ppt_h</p:attrName>
                                        </p:attrNameLst>
                                      </p:cBhvr>
                                      <p:tavLst>
                                        <p:tav tm="0">
                                          <p:val>
                                            <p:fltVal val="0"/>
                                          </p:val>
                                        </p:tav>
                                        <p:tav tm="100000">
                                          <p:val>
                                            <p:strVal val="#ppt_h"/>
                                          </p:val>
                                        </p:tav>
                                      </p:tavLst>
                                    </p:anim>
                                    <p:animEffect transition="in" filter="fade">
                                      <p:cBhvr>
                                        <p:cTn id="101" dur="1000"/>
                                        <p:tgtEl>
                                          <p:spTgt spid="436847"/>
                                        </p:tgtEl>
                                      </p:cBhvr>
                                    </p:animEffect>
                                  </p:childTnLst>
                                </p:cTn>
                              </p:par>
                              <p:par>
                                <p:cTn id="102" presetID="37" presetClass="path" presetSubtype="0" accel="50000" decel="50000" fill="hold" grpId="1" nodeType="withEffect">
                                  <p:stCondLst>
                                    <p:cond delay="0"/>
                                  </p:stCondLst>
                                  <p:childTnLst>
                                    <p:animMotion origin="layout" path="M 0.17344 0.26526 C 0.15434 0.26017 0.07587 0.23011 0.04201 0.19056 C 0.00816 0.15101 -0.01441 0.06198 -0.02934 0.02821 " pathEditMode="relative" rAng="0" ptsTypes="faf">
                                      <p:cBhvr>
                                        <p:cTn id="103" dur="1000" fill="hold"/>
                                        <p:tgtEl>
                                          <p:spTgt spid="436847"/>
                                        </p:tgtEl>
                                        <p:attrNameLst>
                                          <p:attrName>ppt_x</p:attrName>
                                          <p:attrName>ppt_y</p:attrName>
                                        </p:attrNameLst>
                                      </p:cBhvr>
                                      <p:rCtr x="-101" y="-1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842" grpId="0" animBg="1"/>
      <p:bldP spid="436842" grpId="1" animBg="1"/>
      <p:bldP spid="436834" grpId="0" animBg="1"/>
      <p:bldP spid="436834" grpId="1" animBg="1"/>
      <p:bldP spid="436796" grpId="0" animBg="1"/>
      <p:bldP spid="436796" grpId="1" animBg="1"/>
      <p:bldP spid="436797" grpId="0" animBg="1"/>
      <p:bldP spid="436797" grpId="1" animBg="1"/>
      <p:bldP spid="436792" grpId="0" animBg="1"/>
      <p:bldP spid="436792" grpId="1" animBg="1"/>
      <p:bldP spid="436793" grpId="0" animBg="1"/>
      <p:bldP spid="436793" grpId="1" animBg="1"/>
      <p:bldP spid="436794" grpId="0" animBg="1"/>
      <p:bldP spid="436794" grpId="1" animBg="1"/>
      <p:bldP spid="436795" grpId="0" animBg="1"/>
      <p:bldP spid="436795" grpId="1" animBg="1"/>
      <p:bldP spid="436822" grpId="0" animBg="1"/>
      <p:bldP spid="436822" grpId="1" animBg="1"/>
      <p:bldP spid="436823" grpId="0" animBg="1"/>
      <p:bldP spid="436823" grpId="1" animBg="1"/>
      <p:bldP spid="436824" grpId="0" animBg="1"/>
      <p:bldP spid="436824" grpId="1" animBg="1"/>
      <p:bldP spid="436843" grpId="0" animBg="1"/>
      <p:bldP spid="436843" grpId="1" animBg="1"/>
      <p:bldP spid="436844" grpId="0" animBg="1"/>
      <p:bldP spid="436844" grpId="1" animBg="1"/>
      <p:bldP spid="436845" grpId="0" animBg="1"/>
      <p:bldP spid="436845" grpId="1" animBg="1"/>
      <p:bldP spid="436847" grpId="0"/>
      <p:bldP spid="436847" grpId="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fld id="{19C9CA7B-DFD4-44B5-8C60-D14B8CD1FB59}" type="datetimeFigureOut">
              <a:rPr lang="en-US" smtClean="0"/>
              <a:pPr/>
              <a:t>4/28/2016</a:t>
            </a:fld>
            <a:endParaRPr lang="en-US" dirty="0"/>
          </a:p>
        </p:txBody>
      </p:sp>
      <p:sp>
        <p:nvSpPr>
          <p:cNvPr id="5" name="4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6" name="5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F34E6425-0181-43F2-84FC-787E803FD2F8}" type="datetimeFigureOut">
              <a:rPr lang="en-US" smtClean="0"/>
              <a:pPr/>
              <a:t>4/28/2016</a:t>
            </a:fld>
            <a:endParaRPr lang="en-US" dirty="0"/>
          </a:p>
        </p:txBody>
      </p:sp>
      <p:sp>
        <p:nvSpPr>
          <p:cNvPr id="5" name="4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6" name="5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373717" y="1163639"/>
            <a:ext cx="5204883"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781800" y="1163639"/>
            <a:ext cx="5207000"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fld id="{3BDB8791-F1B0-41E7-B7FD-A781E65C4266}" type="datetimeFigureOut">
              <a:rPr lang="en-US" smtClean="0"/>
              <a:pPr/>
              <a:t>4/28/2016</a:t>
            </a:fld>
            <a:endParaRPr lang="en-US" dirty="0"/>
          </a:p>
        </p:txBody>
      </p:sp>
      <p:sp>
        <p:nvSpPr>
          <p:cNvPr id="6" name="5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7" name="6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fld id="{19C9CA7B-DFD4-44B5-8C60-D14B8CD1FB59}" type="datetimeFigureOut">
              <a:rPr lang="en-US" smtClean="0"/>
              <a:pPr/>
              <a:t>4/28/2016</a:t>
            </a:fld>
            <a:endParaRPr lang="en-US" dirty="0"/>
          </a:p>
        </p:txBody>
      </p:sp>
      <p:sp>
        <p:nvSpPr>
          <p:cNvPr id="5" name="4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6" name="5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fld id="{5FDD63B2-E120-4ED8-B27B-C685F510A5FE}" type="datetimeFigureOut">
              <a:rPr lang="en-US" smtClean="0"/>
              <a:pPr/>
              <a:t>4/28/2016</a:t>
            </a:fld>
            <a:endParaRPr lang="en-US" dirty="0"/>
          </a:p>
        </p:txBody>
      </p:sp>
      <p:sp>
        <p:nvSpPr>
          <p:cNvPr id="8" name="7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9" name="8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fld id="{2BE451C3-0FF4-47C4-B829-773ADF60F88C}" type="datetimeFigureOut">
              <a:rPr lang="en-US" smtClean="0"/>
              <a:pPr/>
              <a:t>4/28/2016</a:t>
            </a:fld>
            <a:endParaRPr lang="en-US" dirty="0"/>
          </a:p>
        </p:txBody>
      </p:sp>
      <p:sp>
        <p:nvSpPr>
          <p:cNvPr id="4" name="3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5" name="4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7C8D7E02-BCB8-4D50-A234-369438C08659}" type="datetimeFigureOut">
              <a:rPr lang="en-US" smtClean="0"/>
              <a:pPr/>
              <a:t>4/28/2016</a:t>
            </a:fld>
            <a:endParaRPr lang="en-US" dirty="0"/>
          </a:p>
        </p:txBody>
      </p:sp>
      <p:sp>
        <p:nvSpPr>
          <p:cNvPr id="3" name="2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4" name="3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76E86A4C-8E40-4F87-A4F0-01A0687C5742}" type="datetimeFigureOut">
              <a:rPr lang="en-US" smtClean="0"/>
              <a:pPr/>
              <a:t>4/28/2016</a:t>
            </a:fld>
            <a:endParaRPr lang="en-US" dirty="0"/>
          </a:p>
        </p:txBody>
      </p:sp>
      <p:sp>
        <p:nvSpPr>
          <p:cNvPr id="6" name="5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7" name="6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35E72C73-2D91-4E12-BA25-F0AA0C03599B}" type="datetimeFigureOut">
              <a:rPr lang="en-US" smtClean="0"/>
              <a:pPr/>
              <a:t>4/28/2016</a:t>
            </a:fld>
            <a:endParaRPr lang="en-US" dirty="0"/>
          </a:p>
        </p:txBody>
      </p:sp>
      <p:sp>
        <p:nvSpPr>
          <p:cNvPr id="6" name="5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7" name="6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fld id="{53086D93-FCAC-47E0-A2EE-787E62CA814C}" type="datetimeFigureOut">
              <a:rPr lang="en-US" smtClean="0"/>
              <a:pPr/>
              <a:t>4/28/2016</a:t>
            </a:fld>
            <a:endParaRPr lang="en-US" dirty="0"/>
          </a:p>
        </p:txBody>
      </p:sp>
      <p:sp>
        <p:nvSpPr>
          <p:cNvPr id="5" name="4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6" name="5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357785" y="65089"/>
            <a:ext cx="2660649" cy="6459537"/>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1373717" y="65089"/>
            <a:ext cx="7780867" cy="64595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fld id="{CDA879A6-0FD0-4734-A311-86BFCA472E6E}" type="datetimeFigureOut">
              <a:rPr lang="en-US" smtClean="0"/>
              <a:pPr/>
              <a:t>4/28/2016</a:t>
            </a:fld>
            <a:endParaRPr lang="en-US" dirty="0"/>
          </a:p>
        </p:txBody>
      </p:sp>
      <p:sp>
        <p:nvSpPr>
          <p:cNvPr id="5" name="4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6" name="5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1407585" y="65089"/>
            <a:ext cx="10610849" cy="1011237"/>
          </a:xfrm>
        </p:spPr>
        <p:txBody>
          <a:bodyPr/>
          <a:lstStyle/>
          <a:p>
            <a:r>
              <a:rPr lang="es-ES" smtClean="0"/>
              <a:t>Haga clic para modificar el estilo de título del patrón</a:t>
            </a:r>
            <a:endParaRPr lang="es-MX"/>
          </a:p>
        </p:txBody>
      </p:sp>
      <p:sp>
        <p:nvSpPr>
          <p:cNvPr id="3" name="2 Marcador de gráfico"/>
          <p:cNvSpPr>
            <a:spLocks noGrp="1"/>
          </p:cNvSpPr>
          <p:nvPr>
            <p:ph type="chart" idx="1"/>
          </p:nvPr>
        </p:nvSpPr>
        <p:spPr>
          <a:xfrm>
            <a:off x="1373717" y="1163639"/>
            <a:ext cx="10615083" cy="5360987"/>
          </a:xfrm>
        </p:spPr>
        <p:txBody>
          <a:bodyPr/>
          <a:lstStyle/>
          <a:p>
            <a:r>
              <a:rPr lang="es-ES" smtClean="0"/>
              <a:t>Haga clic en el icono para agregar un gráfico</a:t>
            </a:r>
            <a:endParaRPr lang="es-MX"/>
          </a:p>
        </p:txBody>
      </p:sp>
      <p:sp>
        <p:nvSpPr>
          <p:cNvPr id="4" name="3 Marcador de fecha"/>
          <p:cNvSpPr>
            <a:spLocks noGrp="1"/>
          </p:cNvSpPr>
          <p:nvPr>
            <p:ph type="dt" sz="half" idx="10"/>
          </p:nvPr>
        </p:nvSpPr>
        <p:spPr>
          <a:xfrm>
            <a:off x="1437217" y="6616700"/>
            <a:ext cx="2844800" cy="241300"/>
          </a:xfrm>
        </p:spPr>
        <p:txBody>
          <a:bodyPr/>
          <a:lstStyle>
            <a:lvl1pPr>
              <a:defRPr/>
            </a:lvl1pPr>
          </a:lstStyle>
          <a:p>
            <a:fld id="{2BE451C3-0FF4-47C4-B829-773ADF60F88C}" type="datetimeFigureOut">
              <a:rPr lang="en-US" smtClean="0"/>
              <a:pPr/>
              <a:t>4/28/2016</a:t>
            </a:fld>
            <a:endParaRPr lang="en-US" dirty="0"/>
          </a:p>
        </p:txBody>
      </p:sp>
      <p:sp>
        <p:nvSpPr>
          <p:cNvPr id="5" name="4 Marcador de pie de página"/>
          <p:cNvSpPr>
            <a:spLocks noGrp="1"/>
          </p:cNvSpPr>
          <p:nvPr>
            <p:ph type="ftr" sz="quarter" idx="11"/>
          </p:nvPr>
        </p:nvSpPr>
        <p:spPr>
          <a:xfrm>
            <a:off x="7785100" y="6616700"/>
            <a:ext cx="3860800" cy="241300"/>
          </a:xfrm>
        </p:spPr>
        <p:txBody>
          <a:bodyPr/>
          <a:lstStyle>
            <a:lvl1pPr>
              <a:defRPr/>
            </a:lvl1pPr>
          </a:lstStyle>
          <a:p>
            <a:r>
              <a:rPr lang="en-US" smtClean="0"/>
              <a:t>
              </a:t>
            </a:r>
            <a:endParaRPr lang="en-US" dirty="0"/>
          </a:p>
        </p:txBody>
      </p:sp>
      <p:sp>
        <p:nvSpPr>
          <p:cNvPr id="6" name="5 Marcador de número de diapositiva"/>
          <p:cNvSpPr>
            <a:spLocks noGrp="1"/>
          </p:cNvSpPr>
          <p:nvPr>
            <p:ph type="sldNum" sz="quarter" idx="12"/>
          </p:nvPr>
        </p:nvSpPr>
        <p:spPr>
          <a:xfrm>
            <a:off x="5583767" y="6616700"/>
            <a:ext cx="882651" cy="241300"/>
          </a:xfrm>
        </p:spPr>
        <p:txBody>
          <a:bodyPr/>
          <a:lstStyle>
            <a:lvl1pPr>
              <a:defRPr/>
            </a:lvl1pPr>
          </a:lstStyle>
          <a:p>
            <a:fld id="{D57F1E4F-1CFF-5643-939E-217C01CDF565}" type="slidenum">
              <a:rPr lang="en-US" smtClean="0"/>
              <a:pPr/>
              <a:t>‹Nº›</a:t>
            </a:fld>
            <a:endParaRPr lang="en-US" dirty="0"/>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rotWithShape="0">
          <a:gsLst>
            <a:gs pos="0">
              <a:srgbClr val="FFFFFF"/>
            </a:gs>
            <a:gs pos="100000">
              <a:schemeClr val="bg1"/>
            </a:gs>
          </a:gsLst>
          <a:lin ang="5400000" scaled="1"/>
        </a:gradFill>
        <a:effectLst/>
      </p:bgPr>
    </p:bg>
    <p:spTree>
      <p:nvGrpSpPr>
        <p:cNvPr id="1" name=""/>
        <p:cNvGrpSpPr/>
        <p:nvPr/>
      </p:nvGrpSpPr>
      <p:grpSpPr>
        <a:xfrm>
          <a:off x="0" y="0"/>
          <a:ext cx="0" cy="0"/>
          <a:chOff x="0" y="0"/>
          <a:chExt cx="0" cy="0"/>
        </a:xfrm>
      </p:grpSpPr>
      <p:sp>
        <p:nvSpPr>
          <p:cNvPr id="3111" name="Freeform 39"/>
          <p:cNvSpPr>
            <a:spLocks/>
          </p:cNvSpPr>
          <p:nvPr/>
        </p:nvSpPr>
        <p:spPr bwMode="gray">
          <a:xfrm>
            <a:off x="4233" y="6346826"/>
            <a:ext cx="12175067" cy="511175"/>
          </a:xfrm>
          <a:custGeom>
            <a:avLst/>
            <a:gdLst/>
            <a:ahLst/>
            <a:cxnLst>
              <a:cxn ang="0">
                <a:pos x="5745" y="9"/>
              </a:cxn>
              <a:cxn ang="0">
                <a:pos x="2449" y="8"/>
              </a:cxn>
              <a:cxn ang="0">
                <a:pos x="2347" y="14"/>
              </a:cxn>
              <a:cxn ang="0">
                <a:pos x="2174" y="93"/>
              </a:cxn>
              <a:cxn ang="0">
                <a:pos x="2046" y="127"/>
              </a:cxn>
              <a:cxn ang="0">
                <a:pos x="0" y="119"/>
              </a:cxn>
              <a:cxn ang="0">
                <a:pos x="0" y="444"/>
              </a:cxn>
              <a:cxn ang="0">
                <a:pos x="3601" y="444"/>
              </a:cxn>
              <a:cxn ang="0">
                <a:pos x="3672" y="424"/>
              </a:cxn>
              <a:cxn ang="0">
                <a:pos x="3883" y="331"/>
              </a:cxn>
              <a:cxn ang="0">
                <a:pos x="3985" y="325"/>
              </a:cxn>
              <a:cxn ang="0">
                <a:pos x="5752" y="325"/>
              </a:cxn>
              <a:cxn ang="0">
                <a:pos x="5745" y="9"/>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000"/>
            </a:srgbClr>
          </a:solidFill>
          <a:ln w="9525">
            <a:noFill/>
            <a:round/>
            <a:headEnd/>
            <a:tailEnd/>
          </a:ln>
          <a:effectLst/>
        </p:spPr>
        <p:txBody>
          <a:bodyPr/>
          <a:lstStyle/>
          <a:p>
            <a:endParaRPr lang="es-MX"/>
          </a:p>
        </p:txBody>
      </p:sp>
      <p:sp>
        <p:nvSpPr>
          <p:cNvPr id="3101" name="Freeform 29"/>
          <p:cNvSpPr>
            <a:spLocks/>
          </p:cNvSpPr>
          <p:nvPr/>
        </p:nvSpPr>
        <p:spPr bwMode="gray">
          <a:xfrm>
            <a:off x="-2117" y="-1588"/>
            <a:ext cx="12206817" cy="4940301"/>
          </a:xfrm>
          <a:custGeom>
            <a:avLst/>
            <a:gdLst/>
            <a:ahLst/>
            <a:cxnLst>
              <a:cxn ang="0">
                <a:pos x="8" y="3103"/>
              </a:cxn>
              <a:cxn ang="0">
                <a:pos x="2913" y="3102"/>
              </a:cxn>
              <a:cxn ang="0">
                <a:pos x="3143" y="3022"/>
              </a:cxn>
              <a:cxn ang="0">
                <a:pos x="3668" y="2460"/>
              </a:cxn>
              <a:cxn ang="0">
                <a:pos x="4129" y="2235"/>
              </a:cxn>
              <a:cxn ang="0">
                <a:pos x="5761" y="2235"/>
              </a:cxn>
              <a:cxn ang="0">
                <a:pos x="5767" y="0"/>
              </a:cxn>
              <a:cxn ang="0">
                <a:pos x="0" y="1"/>
              </a:cxn>
              <a:cxn ang="0">
                <a:pos x="8" y="3103"/>
              </a:cxn>
            </a:cxnLst>
            <a:rect l="0" t="0" r="r" b="b"/>
            <a:pathLst>
              <a:path w="5767" h="3128">
                <a:moveTo>
                  <a:pt x="8" y="3103"/>
                </a:moveTo>
                <a:lnTo>
                  <a:pt x="2913" y="3102"/>
                </a:lnTo>
                <a:cubicBezTo>
                  <a:pt x="3054" y="3102"/>
                  <a:pt x="3012" y="3128"/>
                  <a:pt x="3143" y="3022"/>
                </a:cubicBezTo>
                <a:lnTo>
                  <a:pt x="3668" y="2460"/>
                </a:lnTo>
                <a:cubicBezTo>
                  <a:pt x="3832" y="2329"/>
                  <a:pt x="3809" y="2215"/>
                  <a:pt x="4129" y="2235"/>
                </a:cubicBezTo>
                <a:lnTo>
                  <a:pt x="5761" y="2235"/>
                </a:lnTo>
                <a:lnTo>
                  <a:pt x="5767" y="0"/>
                </a:lnTo>
                <a:lnTo>
                  <a:pt x="0" y="1"/>
                </a:lnTo>
                <a:lnTo>
                  <a:pt x="8" y="3103"/>
                </a:lnTo>
                <a:close/>
              </a:path>
            </a:pathLst>
          </a:custGeom>
          <a:solidFill>
            <a:schemeClr val="bg2">
              <a:alpha val="89999"/>
            </a:schemeClr>
          </a:solidFill>
          <a:ln w="9525">
            <a:noFill/>
            <a:round/>
            <a:headEnd/>
            <a:tailEnd/>
          </a:ln>
          <a:effectLst/>
        </p:spPr>
        <p:txBody>
          <a:bodyPr/>
          <a:lstStyle/>
          <a:p>
            <a:endParaRPr lang="es-MX"/>
          </a:p>
        </p:txBody>
      </p:sp>
      <p:sp>
        <p:nvSpPr>
          <p:cNvPr id="3100" name="Freeform 28"/>
          <p:cNvSpPr>
            <a:spLocks/>
          </p:cNvSpPr>
          <p:nvPr/>
        </p:nvSpPr>
        <p:spPr bwMode="gray">
          <a:xfrm>
            <a:off x="1" y="1"/>
            <a:ext cx="12206817" cy="4333875"/>
          </a:xfrm>
          <a:custGeom>
            <a:avLst/>
            <a:gdLst/>
            <a:ahLst/>
            <a:cxnLst>
              <a:cxn ang="0">
                <a:pos x="8" y="2730"/>
              </a:cxn>
              <a:cxn ang="0">
                <a:pos x="3040" y="2726"/>
              </a:cxn>
              <a:cxn ang="0">
                <a:pos x="3347" y="2630"/>
              </a:cxn>
              <a:cxn ang="0">
                <a:pos x="3795" y="2170"/>
              </a:cxn>
              <a:cxn ang="0">
                <a:pos x="4115" y="2080"/>
              </a:cxn>
              <a:cxn ang="0">
                <a:pos x="5760" y="2093"/>
              </a:cxn>
              <a:cxn ang="0">
                <a:pos x="5767" y="0"/>
              </a:cxn>
              <a:cxn ang="0">
                <a:pos x="0" y="1"/>
              </a:cxn>
              <a:cxn ang="0">
                <a:pos x="8" y="2730"/>
              </a:cxn>
            </a:cxnLst>
            <a:rect l="0" t="0" r="r" b="b"/>
            <a:pathLst>
              <a:path w="5767" h="2730">
                <a:moveTo>
                  <a:pt x="8" y="2730"/>
                </a:moveTo>
                <a:lnTo>
                  <a:pt x="3040" y="2726"/>
                </a:lnTo>
                <a:cubicBezTo>
                  <a:pt x="3181" y="2726"/>
                  <a:pt x="3224" y="2728"/>
                  <a:pt x="3347" y="2630"/>
                </a:cubicBezTo>
                <a:lnTo>
                  <a:pt x="3795" y="2170"/>
                </a:lnTo>
                <a:cubicBezTo>
                  <a:pt x="3923" y="2078"/>
                  <a:pt x="3942" y="2074"/>
                  <a:pt x="4115" y="2080"/>
                </a:cubicBezTo>
                <a:lnTo>
                  <a:pt x="5760" y="2093"/>
                </a:lnTo>
                <a:lnTo>
                  <a:pt x="5767" y="0"/>
                </a:lnTo>
                <a:lnTo>
                  <a:pt x="0" y="1"/>
                </a:lnTo>
                <a:lnTo>
                  <a:pt x="8" y="2730"/>
                </a:lnTo>
                <a:close/>
              </a:path>
            </a:pathLst>
          </a:custGeom>
          <a:gradFill rotWithShape="1">
            <a:gsLst>
              <a:gs pos="0">
                <a:schemeClr val="bg1">
                  <a:gamma/>
                  <a:tint val="0"/>
                  <a:invGamma/>
                </a:schemeClr>
              </a:gs>
              <a:gs pos="100000">
                <a:schemeClr val="bg1">
                  <a:alpha val="89999"/>
                </a:schemeClr>
              </a:gs>
            </a:gsLst>
            <a:lin ang="0" scaled="1"/>
          </a:gradFill>
          <a:ln w="9525">
            <a:noFill/>
            <a:round/>
            <a:headEnd/>
            <a:tailEnd/>
          </a:ln>
          <a:effectLst/>
        </p:spPr>
        <p:txBody>
          <a:bodyPr/>
          <a:lstStyle/>
          <a:p>
            <a:endParaRPr lang="es-MX"/>
          </a:p>
        </p:txBody>
      </p:sp>
      <p:sp>
        <p:nvSpPr>
          <p:cNvPr id="3102" name="Freeform 30"/>
          <p:cNvSpPr>
            <a:spLocks/>
          </p:cNvSpPr>
          <p:nvPr/>
        </p:nvSpPr>
        <p:spPr bwMode="gray">
          <a:xfrm>
            <a:off x="1" y="0"/>
            <a:ext cx="12204700" cy="1600200"/>
          </a:xfrm>
          <a:custGeom>
            <a:avLst/>
            <a:gdLst/>
            <a:ahLst/>
            <a:cxnLst>
              <a:cxn ang="0">
                <a:pos x="0" y="1008"/>
              </a:cxn>
              <a:cxn ang="0">
                <a:pos x="1884" y="1008"/>
              </a:cxn>
              <a:cxn ang="0">
                <a:pos x="2152" y="921"/>
              </a:cxn>
              <a:cxn ang="0">
                <a:pos x="2560" y="531"/>
              </a:cxn>
              <a:cxn ang="0">
                <a:pos x="2892" y="448"/>
              </a:cxn>
              <a:cxn ang="0">
                <a:pos x="5766" y="461"/>
              </a:cxn>
              <a:cxn ang="0">
                <a:pos x="5758" y="0"/>
              </a:cxn>
              <a:cxn ang="0">
                <a:pos x="0" y="2"/>
              </a:cxn>
              <a:cxn ang="0">
                <a:pos x="0" y="1008"/>
              </a:cxn>
            </a:cxnLst>
            <a:rect l="0" t="0" r="r" b="b"/>
            <a:pathLst>
              <a:path w="5766" h="1008">
                <a:moveTo>
                  <a:pt x="0" y="1008"/>
                </a:moveTo>
                <a:lnTo>
                  <a:pt x="1884" y="1008"/>
                </a:lnTo>
                <a:cubicBezTo>
                  <a:pt x="2088" y="990"/>
                  <a:pt x="2034" y="1005"/>
                  <a:pt x="2152" y="921"/>
                </a:cubicBezTo>
                <a:lnTo>
                  <a:pt x="2560" y="531"/>
                </a:lnTo>
                <a:cubicBezTo>
                  <a:pt x="2683" y="452"/>
                  <a:pt x="2611" y="454"/>
                  <a:pt x="2892" y="448"/>
                </a:cubicBezTo>
                <a:lnTo>
                  <a:pt x="5766" y="461"/>
                </a:lnTo>
                <a:lnTo>
                  <a:pt x="5758" y="0"/>
                </a:lnTo>
                <a:lnTo>
                  <a:pt x="0" y="2"/>
                </a:lnTo>
                <a:lnTo>
                  <a:pt x="0" y="1008"/>
                </a:lnTo>
                <a:close/>
              </a:path>
            </a:pathLst>
          </a:custGeom>
          <a:gradFill rotWithShape="1">
            <a:gsLst>
              <a:gs pos="0">
                <a:schemeClr val="bg1"/>
              </a:gs>
              <a:gs pos="100000">
                <a:schemeClr val="bg2"/>
              </a:gs>
            </a:gsLst>
            <a:lin ang="0" scaled="1"/>
          </a:gradFill>
          <a:ln w="9525">
            <a:noFill/>
            <a:round/>
            <a:headEnd/>
            <a:tailEnd/>
          </a:ln>
          <a:effectLst/>
        </p:spPr>
        <p:txBody>
          <a:bodyPr/>
          <a:lstStyle/>
          <a:p>
            <a:endParaRPr lang="es-MX"/>
          </a:p>
        </p:txBody>
      </p:sp>
      <p:sp>
        <p:nvSpPr>
          <p:cNvPr id="3089" name="Rectangle 17"/>
          <p:cNvSpPr>
            <a:spLocks noGrp="1" noChangeArrowheads="1"/>
          </p:cNvSpPr>
          <p:nvPr>
            <p:ph type="dt" sz="half" idx="2"/>
          </p:nvPr>
        </p:nvSpPr>
        <p:spPr>
          <a:xfrm>
            <a:off x="1016000" y="6477000"/>
            <a:ext cx="2844800" cy="247650"/>
          </a:xfrm>
        </p:spPr>
        <p:txBody>
          <a:bodyPr/>
          <a:lstStyle>
            <a:lvl1pPr>
              <a:defRPr/>
            </a:lvl1pPr>
          </a:lstStyle>
          <a:p>
            <a:fld id="{5923F103-BC34-4FE4-A40E-EDDEECFDA5D0}" type="datetimeFigureOut">
              <a:rPr lang="en-US" smtClean="0"/>
              <a:pPr/>
              <a:t>4/28/2016</a:t>
            </a:fld>
            <a:endParaRPr lang="en-US" dirty="0"/>
          </a:p>
        </p:txBody>
      </p:sp>
      <p:sp>
        <p:nvSpPr>
          <p:cNvPr id="3087" name="Rectangle 15"/>
          <p:cNvSpPr>
            <a:spLocks noGrp="1" noChangeArrowheads="1"/>
          </p:cNvSpPr>
          <p:nvPr>
            <p:ph type="ctrTitle"/>
          </p:nvPr>
        </p:nvSpPr>
        <p:spPr>
          <a:xfrm>
            <a:off x="304800" y="1828801"/>
            <a:ext cx="7315200" cy="1470025"/>
          </a:xfrm>
        </p:spPr>
        <p:txBody>
          <a:bodyPr/>
          <a:lstStyle>
            <a:lvl1pPr>
              <a:defRPr sz="4400">
                <a:solidFill>
                  <a:schemeClr val="tx1"/>
                </a:solidFill>
              </a:defRPr>
            </a:lvl1pPr>
          </a:lstStyle>
          <a:p>
            <a:r>
              <a:rPr lang="es-ES" dirty="0" smtClean="0"/>
              <a:t>Haga clic para modificar el estilo de título del patrón</a:t>
            </a:r>
            <a:endParaRPr lang="en-US" dirty="0"/>
          </a:p>
        </p:txBody>
      </p:sp>
      <p:sp>
        <p:nvSpPr>
          <p:cNvPr id="3088" name="Rectangle 16"/>
          <p:cNvSpPr>
            <a:spLocks noGrp="1" noChangeArrowheads="1"/>
          </p:cNvSpPr>
          <p:nvPr>
            <p:ph type="subTitle" idx="1"/>
          </p:nvPr>
        </p:nvSpPr>
        <p:spPr>
          <a:xfrm>
            <a:off x="304801" y="3200400"/>
            <a:ext cx="7296151" cy="457200"/>
          </a:xfrm>
        </p:spPr>
        <p:txBody>
          <a:bodyPr/>
          <a:lstStyle>
            <a:lvl1pPr marL="0" indent="0" algn="dist">
              <a:buFontTx/>
              <a:buNone/>
              <a:defRPr sz="1600" i="1">
                <a:latin typeface="Times New Roman" pitchFamily="18" charset="0"/>
              </a:defRPr>
            </a:lvl1pPr>
          </a:lstStyle>
          <a:p>
            <a:r>
              <a:rPr lang="es-ES" smtClean="0"/>
              <a:t>Haga clic para modificar el estilo de subtítulo del patrón</a:t>
            </a:r>
            <a:endParaRPr lang="en-US"/>
          </a:p>
        </p:txBody>
      </p:sp>
      <p:sp>
        <p:nvSpPr>
          <p:cNvPr id="3099" name="Freeform 27" descr="1"/>
          <p:cNvSpPr>
            <a:spLocks/>
          </p:cNvSpPr>
          <p:nvPr/>
        </p:nvSpPr>
        <p:spPr bwMode="gray">
          <a:xfrm>
            <a:off x="0" y="-9525"/>
            <a:ext cx="12227984" cy="1362075"/>
          </a:xfrm>
          <a:custGeom>
            <a:avLst/>
            <a:gdLst/>
            <a:ahLst/>
            <a:cxnLst>
              <a:cxn ang="0">
                <a:pos x="0" y="858"/>
              </a:cxn>
              <a:cxn ang="0">
                <a:pos x="1926" y="857"/>
              </a:cxn>
              <a:cxn ang="0">
                <a:pos x="2157" y="793"/>
              </a:cxn>
              <a:cxn ang="0">
                <a:pos x="2509" y="473"/>
              </a:cxn>
              <a:cxn ang="0">
                <a:pos x="2970" y="390"/>
              </a:cxn>
              <a:cxn ang="0">
                <a:pos x="5773" y="388"/>
              </a:cxn>
              <a:cxn ang="0">
                <a:pos x="5777" y="0"/>
              </a:cxn>
              <a:cxn ang="0">
                <a:pos x="0" y="2"/>
              </a:cxn>
              <a:cxn ang="0">
                <a:pos x="0" y="858"/>
              </a:cxn>
            </a:cxnLst>
            <a:rect l="0" t="0" r="r" b="b"/>
            <a:pathLst>
              <a:path w="5777" h="858">
                <a:moveTo>
                  <a:pt x="0" y="858"/>
                </a:moveTo>
                <a:lnTo>
                  <a:pt x="1926" y="857"/>
                </a:lnTo>
                <a:cubicBezTo>
                  <a:pt x="2067" y="857"/>
                  <a:pt x="2068" y="850"/>
                  <a:pt x="2157" y="793"/>
                </a:cubicBezTo>
                <a:lnTo>
                  <a:pt x="2509" y="473"/>
                </a:lnTo>
                <a:cubicBezTo>
                  <a:pt x="2644" y="406"/>
                  <a:pt x="2477" y="396"/>
                  <a:pt x="2970" y="390"/>
                </a:cubicBezTo>
                <a:lnTo>
                  <a:pt x="5773" y="388"/>
                </a:lnTo>
                <a:lnTo>
                  <a:pt x="5777" y="0"/>
                </a:lnTo>
                <a:lnTo>
                  <a:pt x="0" y="2"/>
                </a:lnTo>
                <a:lnTo>
                  <a:pt x="0" y="858"/>
                </a:lnTo>
                <a:close/>
              </a:path>
            </a:pathLst>
          </a:custGeom>
          <a:blipFill dpi="0" rotWithShape="1">
            <a:blip r:embed="rId2"/>
            <a:srcRect/>
            <a:stretch>
              <a:fillRect/>
            </a:stretch>
          </a:blipFill>
          <a:ln w="9525">
            <a:noFill/>
            <a:round/>
            <a:headEnd/>
            <a:tailEnd/>
          </a:ln>
          <a:effectLst/>
        </p:spPr>
        <p:txBody>
          <a:bodyPr/>
          <a:lstStyle/>
          <a:p>
            <a:endParaRPr lang="es-MX"/>
          </a:p>
        </p:txBody>
      </p:sp>
      <p:sp>
        <p:nvSpPr>
          <p:cNvPr id="3090" name="Rectangle 18"/>
          <p:cNvSpPr>
            <a:spLocks noGrp="1" noChangeArrowheads="1"/>
          </p:cNvSpPr>
          <p:nvPr>
            <p:ph type="ftr" sz="quarter" idx="3"/>
          </p:nvPr>
        </p:nvSpPr>
        <p:spPr>
          <a:xfrm>
            <a:off x="4064000" y="6477000"/>
            <a:ext cx="4368800" cy="247650"/>
          </a:xfrm>
        </p:spPr>
        <p:txBody>
          <a:bodyPr/>
          <a:lstStyle>
            <a:lvl1pPr algn="l">
              <a:defRPr/>
            </a:lvl1pPr>
          </a:lstStyle>
          <a:p>
            <a:r>
              <a:rPr lang="en-US" smtClean="0"/>
              <a:t>
              </a:t>
            </a:r>
            <a:endParaRPr lang="en-US" dirty="0"/>
          </a:p>
        </p:txBody>
      </p:sp>
      <p:sp>
        <p:nvSpPr>
          <p:cNvPr id="3091" name="Rectangle 19"/>
          <p:cNvSpPr>
            <a:spLocks noGrp="1" noChangeArrowheads="1"/>
          </p:cNvSpPr>
          <p:nvPr>
            <p:ph type="sldNum" sz="quarter" idx="4"/>
          </p:nvPr>
        </p:nvSpPr>
        <p:spPr>
          <a:xfrm>
            <a:off x="406400" y="6477000"/>
            <a:ext cx="508000" cy="247650"/>
          </a:xfrm>
        </p:spPr>
        <p:txBody>
          <a:bodyPr/>
          <a:lstStyle>
            <a:lvl1pPr>
              <a:defRPr/>
            </a:lvl1pPr>
          </a:lstStyle>
          <a:p>
            <a:fld id="{D57F1E4F-1CFF-5643-939E-217C01CDF565}" type="slidenum">
              <a:rPr lang="en-US" smtClean="0"/>
              <a:pPr/>
              <a:t>‹Nº›</a:t>
            </a:fld>
            <a:endParaRPr lang="en-US" dirty="0"/>
          </a:p>
        </p:txBody>
      </p:sp>
      <p:sp>
        <p:nvSpPr>
          <p:cNvPr id="3109" name="Freeform 37"/>
          <p:cNvSpPr>
            <a:spLocks/>
          </p:cNvSpPr>
          <p:nvPr/>
        </p:nvSpPr>
        <p:spPr bwMode="gray">
          <a:xfrm>
            <a:off x="4233" y="4562476"/>
            <a:ext cx="12175067" cy="511175"/>
          </a:xfrm>
          <a:custGeom>
            <a:avLst/>
            <a:gdLst/>
            <a:ahLst/>
            <a:cxnLst>
              <a:cxn ang="0">
                <a:pos x="5745" y="9"/>
              </a:cxn>
              <a:cxn ang="0">
                <a:pos x="2449" y="8"/>
              </a:cxn>
              <a:cxn ang="0">
                <a:pos x="2347" y="14"/>
              </a:cxn>
              <a:cxn ang="0">
                <a:pos x="2174" y="93"/>
              </a:cxn>
              <a:cxn ang="0">
                <a:pos x="2046" y="127"/>
              </a:cxn>
              <a:cxn ang="0">
                <a:pos x="0" y="119"/>
              </a:cxn>
              <a:cxn ang="0">
                <a:pos x="0" y="444"/>
              </a:cxn>
              <a:cxn ang="0">
                <a:pos x="3601" y="444"/>
              </a:cxn>
              <a:cxn ang="0">
                <a:pos x="3672" y="424"/>
              </a:cxn>
              <a:cxn ang="0">
                <a:pos x="3883" y="331"/>
              </a:cxn>
              <a:cxn ang="0">
                <a:pos x="3985" y="325"/>
              </a:cxn>
              <a:cxn ang="0">
                <a:pos x="5752" y="325"/>
              </a:cxn>
              <a:cxn ang="0">
                <a:pos x="5745" y="9"/>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000"/>
            </a:srgbClr>
          </a:solidFill>
          <a:ln w="9525">
            <a:noFill/>
            <a:round/>
            <a:headEnd/>
            <a:tailEnd/>
          </a:ln>
          <a:effectLst/>
        </p:spPr>
        <p:txBody>
          <a:bodyPr/>
          <a:lstStyle/>
          <a:p>
            <a:endParaRPr lang="es-MX"/>
          </a:p>
        </p:txBody>
      </p:sp>
      <p:pic>
        <p:nvPicPr>
          <p:cNvPr id="3103" name="Picture 31" descr="1"/>
          <p:cNvPicPr>
            <a:picLocks noChangeAspect="1" noChangeArrowheads="1"/>
          </p:cNvPicPr>
          <p:nvPr/>
        </p:nvPicPr>
        <p:blipFill>
          <a:blip r:embed="rId3"/>
          <a:srcRect b="28612"/>
          <a:stretch>
            <a:fillRect/>
          </a:stretch>
        </p:blipFill>
        <p:spPr bwMode="gray">
          <a:xfrm>
            <a:off x="6184901" y="1844676"/>
            <a:ext cx="5975351" cy="5013325"/>
          </a:xfrm>
          <a:prstGeom prst="rect">
            <a:avLst/>
          </a:prstGeom>
          <a:noFill/>
        </p:spPr>
      </p:pic>
      <p:sp>
        <p:nvSpPr>
          <p:cNvPr id="3105" name="AutoShape 33"/>
          <p:cNvSpPr>
            <a:spLocks noChangeArrowheads="1"/>
          </p:cNvSpPr>
          <p:nvPr/>
        </p:nvSpPr>
        <p:spPr bwMode="gray">
          <a:xfrm>
            <a:off x="533400" y="4495800"/>
            <a:ext cx="1390651" cy="1042988"/>
          </a:xfrm>
          <a:prstGeom prst="roundRect">
            <a:avLst>
              <a:gd name="adj" fmla="val 10079"/>
            </a:avLst>
          </a:prstGeom>
          <a:blipFill dpi="0" rotWithShape="1">
            <a:blip r:embed="rId4"/>
            <a:srcRect/>
            <a:stretch>
              <a:fillRect/>
            </a:stretch>
          </a:blipFill>
          <a:ln w="28575">
            <a:solidFill>
              <a:srgbClr val="FFFFFF"/>
            </a:solidFill>
            <a:round/>
            <a:headEnd/>
            <a:tailEnd/>
          </a:ln>
          <a:effectLst/>
        </p:spPr>
        <p:txBody>
          <a:bodyPr wrap="none" anchor="ctr"/>
          <a:lstStyle/>
          <a:p>
            <a:endParaRPr lang="es-MX"/>
          </a:p>
        </p:txBody>
      </p:sp>
      <p:sp>
        <p:nvSpPr>
          <p:cNvPr id="3106" name="AutoShape 34"/>
          <p:cNvSpPr>
            <a:spLocks noChangeArrowheads="1"/>
          </p:cNvSpPr>
          <p:nvPr/>
        </p:nvSpPr>
        <p:spPr bwMode="gray">
          <a:xfrm>
            <a:off x="2154767" y="4495800"/>
            <a:ext cx="1390651" cy="1042988"/>
          </a:xfrm>
          <a:prstGeom prst="roundRect">
            <a:avLst>
              <a:gd name="adj" fmla="val 10079"/>
            </a:avLst>
          </a:prstGeom>
          <a:blipFill dpi="0" rotWithShape="1">
            <a:blip r:embed="rId5"/>
            <a:srcRect/>
            <a:stretch>
              <a:fillRect/>
            </a:stretch>
          </a:blipFill>
          <a:ln w="28575">
            <a:solidFill>
              <a:srgbClr val="FFFFFF"/>
            </a:solidFill>
            <a:round/>
            <a:headEnd/>
            <a:tailEnd/>
          </a:ln>
          <a:effectLst/>
        </p:spPr>
        <p:txBody>
          <a:bodyPr wrap="none" anchor="ctr"/>
          <a:lstStyle/>
          <a:p>
            <a:endParaRPr lang="es-MX"/>
          </a:p>
        </p:txBody>
      </p:sp>
      <p:pic>
        <p:nvPicPr>
          <p:cNvPr id="23554" name="Picture 2" descr="http://dgescorrientes.net/boletin/imagenes/eva-1.PNG"/>
          <p:cNvPicPr>
            <a:picLocks noChangeAspect="1" noChangeArrowheads="1"/>
          </p:cNvPicPr>
          <p:nvPr userDrawn="1"/>
        </p:nvPicPr>
        <p:blipFill>
          <a:blip r:embed="rId6"/>
          <a:srcRect/>
          <a:stretch>
            <a:fillRect/>
          </a:stretch>
        </p:blipFill>
        <p:spPr bwMode="auto">
          <a:xfrm>
            <a:off x="3813181" y="4492509"/>
            <a:ext cx="1307459" cy="1043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558" name="Picture 6" descr="http://cursos-mexico.com.mx/sites/default/files/Educaci%C3%B3n-basada-en-competencias.jpg"/>
          <p:cNvPicPr>
            <a:picLocks noChangeAspect="1" noChangeArrowheads="1"/>
          </p:cNvPicPr>
          <p:nvPr userDrawn="1"/>
        </p:nvPicPr>
        <p:blipFill>
          <a:blip r:embed="rId7"/>
          <a:srcRect/>
          <a:stretch>
            <a:fillRect/>
          </a:stretch>
        </p:blipFill>
        <p:spPr bwMode="auto">
          <a:xfrm>
            <a:off x="-16624" y="-83124"/>
            <a:ext cx="2660072" cy="134666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99"/>
                                        </p:tgtEl>
                                        <p:attrNameLst>
                                          <p:attrName>style.visibility</p:attrName>
                                        </p:attrNameLst>
                                      </p:cBhvr>
                                      <p:to>
                                        <p:strVal val="visible"/>
                                      </p:to>
                                    </p:set>
                                    <p:animEffect transition="in" filter="wipe(left)">
                                      <p:cBhvr>
                                        <p:cTn id="7" dur="1000"/>
                                        <p:tgtEl>
                                          <p:spTgt spid="309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01"/>
                                        </p:tgtEl>
                                        <p:attrNameLst>
                                          <p:attrName>style.visibility</p:attrName>
                                        </p:attrNameLst>
                                      </p:cBhvr>
                                      <p:to>
                                        <p:strVal val="visible"/>
                                      </p:to>
                                    </p:set>
                                    <p:animEffect transition="in" filter="wipe(left)">
                                      <p:cBhvr>
                                        <p:cTn id="11" dur="1000"/>
                                        <p:tgtEl>
                                          <p:spTgt spid="3101"/>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109"/>
                                        </p:tgtEl>
                                        <p:attrNameLst>
                                          <p:attrName>style.visibility</p:attrName>
                                        </p:attrNameLst>
                                      </p:cBhvr>
                                      <p:to>
                                        <p:strVal val="visible"/>
                                      </p:to>
                                    </p:set>
                                    <p:animEffect transition="in" filter="wipe(left)">
                                      <p:cBhvr>
                                        <p:cTn id="15" dur="500"/>
                                        <p:tgtEl>
                                          <p:spTgt spid="3109"/>
                                        </p:tgtEl>
                                      </p:cBhvr>
                                    </p:animEffect>
                                  </p:childTnLst>
                                </p:cTn>
                              </p:par>
                            </p:childTnLst>
                          </p:cTn>
                        </p:par>
                        <p:par>
                          <p:cTn id="16" fill="hold">
                            <p:stCondLst>
                              <p:cond delay="2500"/>
                            </p:stCondLst>
                            <p:childTnLst>
                              <p:par>
                                <p:cTn id="17" presetID="22" presetClass="entr" presetSubtype="2" fill="hold" grpId="0" nodeType="afterEffect">
                                  <p:stCondLst>
                                    <p:cond delay="0"/>
                                  </p:stCondLst>
                                  <p:childTnLst>
                                    <p:set>
                                      <p:cBhvr>
                                        <p:cTn id="18" dur="1" fill="hold">
                                          <p:stCondLst>
                                            <p:cond delay="0"/>
                                          </p:stCondLst>
                                        </p:cTn>
                                        <p:tgtEl>
                                          <p:spTgt spid="3111"/>
                                        </p:tgtEl>
                                        <p:attrNameLst>
                                          <p:attrName>style.visibility</p:attrName>
                                        </p:attrNameLst>
                                      </p:cBhvr>
                                      <p:to>
                                        <p:strVal val="visible"/>
                                      </p:to>
                                    </p:set>
                                    <p:animEffect transition="in" filter="wipe(right)">
                                      <p:cBhvr>
                                        <p:cTn id="19" dur="500"/>
                                        <p:tgtEl>
                                          <p:spTgt spid="3111"/>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105"/>
                                        </p:tgtEl>
                                        <p:attrNameLst>
                                          <p:attrName>style.visibility</p:attrName>
                                        </p:attrNameLst>
                                      </p:cBhvr>
                                      <p:to>
                                        <p:strVal val="visible"/>
                                      </p:to>
                                    </p:set>
                                    <p:animEffect transition="in" filter="fade">
                                      <p:cBhvr>
                                        <p:cTn id="23" dur="1000"/>
                                        <p:tgtEl>
                                          <p:spTgt spid="3105"/>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3106"/>
                                        </p:tgtEl>
                                        <p:attrNameLst>
                                          <p:attrName>style.visibility</p:attrName>
                                        </p:attrNameLst>
                                      </p:cBhvr>
                                      <p:to>
                                        <p:strVal val="visible"/>
                                      </p:to>
                                    </p:set>
                                    <p:animEffect transition="in" filter="fade">
                                      <p:cBhvr>
                                        <p:cTn id="27" dur="1000"/>
                                        <p:tgtEl>
                                          <p:spTgt spid="3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1" grpId="0" animBg="1"/>
      <p:bldP spid="3101" grpId="0" animBg="1"/>
      <p:bldP spid="3099" grpId="0" animBg="1"/>
      <p:bldP spid="3109" grpId="0" animBg="1"/>
      <p:bldP spid="3105" grpId="0" animBg="1"/>
      <p:bldP spid="3106"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fld id="{19C9CA7B-DFD4-44B5-8C60-D14B8CD1FB59}" type="datetimeFigureOut">
              <a:rPr lang="en-US" smtClean="0"/>
              <a:pPr/>
              <a:t>4/28/2016</a:t>
            </a:fld>
            <a:endParaRPr lang="en-US" dirty="0"/>
          </a:p>
        </p:txBody>
      </p:sp>
      <p:sp>
        <p:nvSpPr>
          <p:cNvPr id="5" name="4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6" name="5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F34E6425-0181-43F2-84FC-787E803FD2F8}" type="datetimeFigureOut">
              <a:rPr lang="en-US" smtClean="0"/>
              <a:pPr/>
              <a:t>4/28/2016</a:t>
            </a:fld>
            <a:endParaRPr lang="en-US" dirty="0"/>
          </a:p>
        </p:txBody>
      </p:sp>
      <p:sp>
        <p:nvSpPr>
          <p:cNvPr id="5" name="4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6" name="5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F34E6425-0181-43F2-84FC-787E803FD2F8}" type="datetimeFigureOut">
              <a:rPr lang="en-US" smtClean="0"/>
              <a:pPr/>
              <a:t>4/28/2016</a:t>
            </a:fld>
            <a:endParaRPr lang="en-US" dirty="0"/>
          </a:p>
        </p:txBody>
      </p:sp>
      <p:sp>
        <p:nvSpPr>
          <p:cNvPr id="5" name="4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6" name="5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67785" y="1600201"/>
            <a:ext cx="5522383"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3367" y="1600201"/>
            <a:ext cx="55245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fld id="{3BDB8791-F1B0-41E7-B7FD-A781E65C4266}" type="datetimeFigureOut">
              <a:rPr lang="en-US" smtClean="0"/>
              <a:pPr/>
              <a:t>4/28/2016</a:t>
            </a:fld>
            <a:endParaRPr lang="en-US" dirty="0"/>
          </a:p>
        </p:txBody>
      </p:sp>
      <p:sp>
        <p:nvSpPr>
          <p:cNvPr id="6" name="5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7" name="6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fld id="{5FDD63B2-E120-4ED8-B27B-C685F510A5FE}" type="datetimeFigureOut">
              <a:rPr lang="en-US" smtClean="0"/>
              <a:pPr/>
              <a:t>4/28/2016</a:t>
            </a:fld>
            <a:endParaRPr lang="en-US" dirty="0"/>
          </a:p>
        </p:txBody>
      </p:sp>
      <p:sp>
        <p:nvSpPr>
          <p:cNvPr id="8" name="7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9" name="8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fld id="{2BE451C3-0FF4-47C4-B829-773ADF60F88C}" type="datetimeFigureOut">
              <a:rPr lang="en-US" smtClean="0"/>
              <a:pPr/>
              <a:t>4/28/2016</a:t>
            </a:fld>
            <a:endParaRPr lang="en-US" dirty="0"/>
          </a:p>
        </p:txBody>
      </p:sp>
      <p:sp>
        <p:nvSpPr>
          <p:cNvPr id="4" name="3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5" name="4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7C8D7E02-BCB8-4D50-A234-369438C08659}" type="datetimeFigureOut">
              <a:rPr lang="en-US" smtClean="0"/>
              <a:pPr/>
              <a:t>4/28/2016</a:t>
            </a:fld>
            <a:endParaRPr lang="en-US" dirty="0"/>
          </a:p>
        </p:txBody>
      </p:sp>
      <p:sp>
        <p:nvSpPr>
          <p:cNvPr id="3" name="2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4" name="3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76E86A4C-8E40-4F87-A4F0-01A0687C5742}" type="datetimeFigureOut">
              <a:rPr lang="en-US" smtClean="0"/>
              <a:pPr/>
              <a:t>4/28/2016</a:t>
            </a:fld>
            <a:endParaRPr lang="en-US" dirty="0"/>
          </a:p>
        </p:txBody>
      </p:sp>
      <p:sp>
        <p:nvSpPr>
          <p:cNvPr id="6" name="5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7" name="6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35E72C73-2D91-4E12-BA25-F0AA0C03599B}" type="datetimeFigureOut">
              <a:rPr lang="en-US" smtClean="0"/>
              <a:pPr/>
              <a:t>4/28/2016</a:t>
            </a:fld>
            <a:endParaRPr lang="en-US" dirty="0"/>
          </a:p>
        </p:txBody>
      </p:sp>
      <p:sp>
        <p:nvSpPr>
          <p:cNvPr id="6" name="5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7" name="6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fld id="{53086D93-FCAC-47E0-A2EE-787E62CA814C}" type="datetimeFigureOut">
              <a:rPr lang="en-US" smtClean="0"/>
              <a:pPr/>
              <a:t>4/28/2016</a:t>
            </a:fld>
            <a:endParaRPr lang="en-US" dirty="0"/>
          </a:p>
        </p:txBody>
      </p:sp>
      <p:sp>
        <p:nvSpPr>
          <p:cNvPr id="5" name="4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6" name="5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906934" y="773113"/>
            <a:ext cx="2810933" cy="558165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67784" y="773113"/>
            <a:ext cx="8235949" cy="55816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fld id="{CDA879A6-0FD0-4734-A311-86BFCA472E6E}" type="datetimeFigureOut">
              <a:rPr lang="en-US" smtClean="0"/>
              <a:pPr/>
              <a:t>4/28/2016</a:t>
            </a:fld>
            <a:endParaRPr lang="en-US" dirty="0"/>
          </a:p>
        </p:txBody>
      </p:sp>
      <p:sp>
        <p:nvSpPr>
          <p:cNvPr id="5" name="4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6" name="5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82600" y="773114"/>
            <a:ext cx="11201400" cy="674687"/>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467785" y="1600201"/>
            <a:ext cx="5522383" cy="47545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3367" y="1600201"/>
            <a:ext cx="5524500" cy="47545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609600" y="6629401"/>
            <a:ext cx="2844800" cy="168275"/>
          </a:xfrm>
        </p:spPr>
        <p:txBody>
          <a:bodyPr/>
          <a:lstStyle>
            <a:lvl1pPr>
              <a:defRPr/>
            </a:lvl1pPr>
          </a:lstStyle>
          <a:p>
            <a:fld id="{2BE451C3-0FF4-47C4-B829-773ADF60F88C}" type="datetimeFigureOut">
              <a:rPr lang="en-US" smtClean="0"/>
              <a:pPr/>
              <a:t>4/28/2016</a:t>
            </a:fld>
            <a:endParaRPr lang="en-US" dirty="0"/>
          </a:p>
        </p:txBody>
      </p:sp>
      <p:sp>
        <p:nvSpPr>
          <p:cNvPr id="6" name="5 Marcador de pie de página"/>
          <p:cNvSpPr>
            <a:spLocks noGrp="1"/>
          </p:cNvSpPr>
          <p:nvPr>
            <p:ph type="ftr" sz="quarter" idx="11"/>
          </p:nvPr>
        </p:nvSpPr>
        <p:spPr>
          <a:xfrm>
            <a:off x="4165600" y="6629401"/>
            <a:ext cx="3860800" cy="168275"/>
          </a:xfrm>
        </p:spPr>
        <p:txBody>
          <a:bodyPr/>
          <a:lstStyle>
            <a:lvl1pPr>
              <a:defRPr/>
            </a:lvl1pPr>
          </a:lstStyle>
          <a:p>
            <a:r>
              <a:rPr lang="en-US" smtClean="0"/>
              <a:t>
              </a:t>
            </a:r>
            <a:endParaRPr lang="en-US" dirty="0"/>
          </a:p>
        </p:txBody>
      </p:sp>
      <p:sp>
        <p:nvSpPr>
          <p:cNvPr id="7" name="6 Marcador de número de diapositiva"/>
          <p:cNvSpPr>
            <a:spLocks noGrp="1"/>
          </p:cNvSpPr>
          <p:nvPr>
            <p:ph type="sldNum" sz="quarter" idx="12"/>
          </p:nvPr>
        </p:nvSpPr>
        <p:spPr>
          <a:xfrm>
            <a:off x="8737600" y="6629401"/>
            <a:ext cx="2844800" cy="168275"/>
          </a:xfrm>
        </p:spPr>
        <p:txBody>
          <a:bodyPr/>
          <a:lstStyle>
            <a:lvl1pPr>
              <a:defRPr/>
            </a:lvl1pPr>
          </a:lstStyle>
          <a:p>
            <a:fld id="{D57F1E4F-1CFF-5643-939E-217C01CDF565}" type="slidenum">
              <a:rPr lang="en-US" smtClean="0"/>
              <a:pPr/>
              <a:t>‹Nº›</a:t>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320800" y="990600"/>
            <a:ext cx="50292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553200" y="990600"/>
            <a:ext cx="50292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fld id="{3BDB8791-F1B0-41E7-B7FD-A781E65C4266}" type="datetimeFigureOut">
              <a:rPr lang="en-US" smtClean="0"/>
              <a:pPr/>
              <a:t>4/28/2016</a:t>
            </a:fld>
            <a:endParaRPr lang="en-US" dirty="0"/>
          </a:p>
        </p:txBody>
      </p:sp>
      <p:sp>
        <p:nvSpPr>
          <p:cNvPr id="6" name="5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7" name="6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82600" y="773114"/>
            <a:ext cx="11201400" cy="674687"/>
          </a:xfrm>
        </p:spPr>
        <p:txBody>
          <a:bodyPr/>
          <a:lstStyle/>
          <a:p>
            <a:r>
              <a:rPr lang="es-ES" smtClean="0"/>
              <a:t>Haga clic para modificar el estilo de título del patrón</a:t>
            </a:r>
            <a:endParaRPr lang="es-MX"/>
          </a:p>
        </p:txBody>
      </p:sp>
      <p:sp>
        <p:nvSpPr>
          <p:cNvPr id="3" name="2 Marcador de tabla"/>
          <p:cNvSpPr>
            <a:spLocks noGrp="1"/>
          </p:cNvSpPr>
          <p:nvPr>
            <p:ph type="tbl" idx="1"/>
          </p:nvPr>
        </p:nvSpPr>
        <p:spPr>
          <a:xfrm>
            <a:off x="467784" y="1600201"/>
            <a:ext cx="11250083" cy="4754563"/>
          </a:xfrm>
        </p:spPr>
        <p:txBody>
          <a:bodyPr/>
          <a:lstStyle/>
          <a:p>
            <a:r>
              <a:rPr lang="es-ES" smtClean="0"/>
              <a:t>Haga clic en el icono para agregar una tabla</a:t>
            </a:r>
            <a:endParaRPr lang="es-MX"/>
          </a:p>
        </p:txBody>
      </p:sp>
      <p:sp>
        <p:nvSpPr>
          <p:cNvPr id="4" name="3 Marcador de fecha"/>
          <p:cNvSpPr>
            <a:spLocks noGrp="1"/>
          </p:cNvSpPr>
          <p:nvPr>
            <p:ph type="dt" sz="half" idx="10"/>
          </p:nvPr>
        </p:nvSpPr>
        <p:spPr>
          <a:xfrm>
            <a:off x="609600" y="6629401"/>
            <a:ext cx="2844800" cy="168275"/>
          </a:xfrm>
        </p:spPr>
        <p:txBody>
          <a:bodyPr/>
          <a:lstStyle>
            <a:lvl1pPr>
              <a:defRPr/>
            </a:lvl1pPr>
          </a:lstStyle>
          <a:p>
            <a:fld id="{2BE451C3-0FF4-47C4-B829-773ADF60F88C}" type="datetimeFigureOut">
              <a:rPr lang="en-US" smtClean="0"/>
              <a:pPr/>
              <a:t>4/28/2016</a:t>
            </a:fld>
            <a:endParaRPr lang="en-US" dirty="0"/>
          </a:p>
        </p:txBody>
      </p:sp>
      <p:sp>
        <p:nvSpPr>
          <p:cNvPr id="5" name="4 Marcador de pie de página"/>
          <p:cNvSpPr>
            <a:spLocks noGrp="1"/>
          </p:cNvSpPr>
          <p:nvPr>
            <p:ph type="ftr" sz="quarter" idx="11"/>
          </p:nvPr>
        </p:nvSpPr>
        <p:spPr>
          <a:xfrm>
            <a:off x="4165600" y="6629401"/>
            <a:ext cx="3860800" cy="168275"/>
          </a:xfrm>
        </p:spPr>
        <p:txBody>
          <a:bodyPr/>
          <a:lstStyle>
            <a:lvl1pPr>
              <a:defRPr/>
            </a:lvl1pPr>
          </a:lstStyle>
          <a:p>
            <a:r>
              <a:rPr lang="en-US" smtClean="0"/>
              <a:t>
              </a:t>
            </a:r>
            <a:endParaRPr lang="en-US" dirty="0"/>
          </a:p>
        </p:txBody>
      </p:sp>
      <p:sp>
        <p:nvSpPr>
          <p:cNvPr id="6" name="5 Marcador de número de diapositiva"/>
          <p:cNvSpPr>
            <a:spLocks noGrp="1"/>
          </p:cNvSpPr>
          <p:nvPr>
            <p:ph type="sldNum" sz="quarter" idx="12"/>
          </p:nvPr>
        </p:nvSpPr>
        <p:spPr>
          <a:xfrm>
            <a:off x="8737600" y="6629401"/>
            <a:ext cx="2844800" cy="168275"/>
          </a:xfrm>
        </p:spPr>
        <p:txBody>
          <a:bodyPr/>
          <a:lstStyle>
            <a:lvl1pPr>
              <a:defRPr/>
            </a:lvl1pPr>
          </a:lstStyle>
          <a:p>
            <a:fld id="{D57F1E4F-1CFF-5643-939E-217C01CDF565}" type="slidenum">
              <a:rPr lang="en-US" smtClean="0"/>
              <a:pPr/>
              <a:t>‹Nº›</a:t>
            </a:fld>
            <a:endParaRPr lang="en-US" dirty="0"/>
          </a:p>
        </p:txBody>
      </p:sp>
    </p:spTree>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82600" y="773114"/>
            <a:ext cx="11201400" cy="674687"/>
          </a:xfrm>
        </p:spPr>
        <p:txBody>
          <a:bodyPr/>
          <a:lstStyle/>
          <a:p>
            <a:r>
              <a:rPr lang="es-ES" smtClean="0"/>
              <a:t>Haga clic para modificar el estilo de título del patrón</a:t>
            </a:r>
            <a:endParaRPr lang="es-MX"/>
          </a:p>
        </p:txBody>
      </p:sp>
      <p:sp>
        <p:nvSpPr>
          <p:cNvPr id="3" name="2 Marcador de gráfico"/>
          <p:cNvSpPr>
            <a:spLocks noGrp="1"/>
          </p:cNvSpPr>
          <p:nvPr>
            <p:ph type="chart" idx="1"/>
          </p:nvPr>
        </p:nvSpPr>
        <p:spPr>
          <a:xfrm>
            <a:off x="467784" y="1600201"/>
            <a:ext cx="11250083" cy="4754563"/>
          </a:xfrm>
        </p:spPr>
        <p:txBody>
          <a:bodyPr/>
          <a:lstStyle/>
          <a:p>
            <a:r>
              <a:rPr lang="es-ES" smtClean="0"/>
              <a:t>Haga clic en el icono para agregar un gráfico</a:t>
            </a:r>
            <a:endParaRPr lang="es-MX"/>
          </a:p>
        </p:txBody>
      </p:sp>
      <p:sp>
        <p:nvSpPr>
          <p:cNvPr id="4" name="3 Marcador de fecha"/>
          <p:cNvSpPr>
            <a:spLocks noGrp="1"/>
          </p:cNvSpPr>
          <p:nvPr>
            <p:ph type="dt" sz="half" idx="10"/>
          </p:nvPr>
        </p:nvSpPr>
        <p:spPr>
          <a:xfrm>
            <a:off x="609600" y="6629401"/>
            <a:ext cx="2844800" cy="168275"/>
          </a:xfrm>
        </p:spPr>
        <p:txBody>
          <a:bodyPr/>
          <a:lstStyle>
            <a:lvl1pPr>
              <a:defRPr/>
            </a:lvl1pPr>
          </a:lstStyle>
          <a:p>
            <a:fld id="{2BE451C3-0FF4-47C4-B829-773ADF60F88C}" type="datetimeFigureOut">
              <a:rPr lang="en-US" smtClean="0"/>
              <a:pPr/>
              <a:t>4/28/2016</a:t>
            </a:fld>
            <a:endParaRPr lang="en-US" dirty="0"/>
          </a:p>
        </p:txBody>
      </p:sp>
      <p:sp>
        <p:nvSpPr>
          <p:cNvPr id="5" name="4 Marcador de pie de página"/>
          <p:cNvSpPr>
            <a:spLocks noGrp="1"/>
          </p:cNvSpPr>
          <p:nvPr>
            <p:ph type="ftr" sz="quarter" idx="11"/>
          </p:nvPr>
        </p:nvSpPr>
        <p:spPr>
          <a:xfrm>
            <a:off x="4165600" y="6629401"/>
            <a:ext cx="3860800" cy="168275"/>
          </a:xfrm>
        </p:spPr>
        <p:txBody>
          <a:bodyPr/>
          <a:lstStyle>
            <a:lvl1pPr>
              <a:defRPr/>
            </a:lvl1pPr>
          </a:lstStyle>
          <a:p>
            <a:r>
              <a:rPr lang="en-US" smtClean="0"/>
              <a:t>
              </a:t>
            </a:r>
            <a:endParaRPr lang="en-US" dirty="0"/>
          </a:p>
        </p:txBody>
      </p:sp>
      <p:sp>
        <p:nvSpPr>
          <p:cNvPr id="6" name="5 Marcador de número de diapositiva"/>
          <p:cNvSpPr>
            <a:spLocks noGrp="1"/>
          </p:cNvSpPr>
          <p:nvPr>
            <p:ph type="sldNum" sz="quarter" idx="12"/>
          </p:nvPr>
        </p:nvSpPr>
        <p:spPr>
          <a:xfrm>
            <a:off x="8737600" y="6629401"/>
            <a:ext cx="2844800" cy="168275"/>
          </a:xfrm>
        </p:spPr>
        <p:txBody>
          <a:bodyPr/>
          <a:lstStyle>
            <a:lvl1pPr>
              <a:defRPr/>
            </a:lvl1pPr>
          </a:lstStyle>
          <a:p>
            <a:fld id="{D57F1E4F-1CFF-5643-939E-217C01CDF565}" type="slidenum">
              <a:rPr lang="en-US" smtClean="0"/>
              <a:pPr/>
              <a:t>‹Nº›</a:t>
            </a:fld>
            <a:endParaRPr lang="en-US" dirty="0"/>
          </a:p>
        </p:txBody>
      </p:sp>
    </p:spTree>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82600" y="773114"/>
            <a:ext cx="11201400" cy="674687"/>
          </a:xfrm>
        </p:spPr>
        <p:txBody>
          <a:bodyPr/>
          <a:lstStyle/>
          <a:p>
            <a:r>
              <a:rPr lang="es-ES" smtClean="0"/>
              <a:t>Haga clic para modificar el estilo de título del patrón</a:t>
            </a:r>
            <a:endParaRPr lang="es-MX"/>
          </a:p>
        </p:txBody>
      </p:sp>
      <p:sp>
        <p:nvSpPr>
          <p:cNvPr id="3" name="2 Marcador de SmartArt"/>
          <p:cNvSpPr>
            <a:spLocks noGrp="1"/>
          </p:cNvSpPr>
          <p:nvPr>
            <p:ph type="dgm" idx="1"/>
          </p:nvPr>
        </p:nvSpPr>
        <p:spPr>
          <a:xfrm>
            <a:off x="467784" y="1600201"/>
            <a:ext cx="11250083" cy="4754563"/>
          </a:xfrm>
        </p:spPr>
        <p:txBody>
          <a:bodyPr/>
          <a:lstStyle/>
          <a:p>
            <a:r>
              <a:rPr lang="es-ES" smtClean="0"/>
              <a:t>Haga clic en el icono para agregar un gráfico SmartArt</a:t>
            </a:r>
            <a:endParaRPr lang="es-MX"/>
          </a:p>
        </p:txBody>
      </p:sp>
      <p:sp>
        <p:nvSpPr>
          <p:cNvPr id="4" name="3 Marcador de fecha"/>
          <p:cNvSpPr>
            <a:spLocks noGrp="1"/>
          </p:cNvSpPr>
          <p:nvPr>
            <p:ph type="dt" sz="half" idx="10"/>
          </p:nvPr>
        </p:nvSpPr>
        <p:spPr>
          <a:xfrm>
            <a:off x="609600" y="6629401"/>
            <a:ext cx="2844800" cy="168275"/>
          </a:xfrm>
        </p:spPr>
        <p:txBody>
          <a:bodyPr/>
          <a:lstStyle>
            <a:lvl1pPr>
              <a:defRPr/>
            </a:lvl1pPr>
          </a:lstStyle>
          <a:p>
            <a:fld id="{2BE451C3-0FF4-47C4-B829-773ADF60F88C}" type="datetimeFigureOut">
              <a:rPr lang="en-US" smtClean="0"/>
              <a:pPr/>
              <a:t>4/28/2016</a:t>
            </a:fld>
            <a:endParaRPr lang="en-US" dirty="0"/>
          </a:p>
        </p:txBody>
      </p:sp>
      <p:sp>
        <p:nvSpPr>
          <p:cNvPr id="5" name="4 Marcador de pie de página"/>
          <p:cNvSpPr>
            <a:spLocks noGrp="1"/>
          </p:cNvSpPr>
          <p:nvPr>
            <p:ph type="ftr" sz="quarter" idx="11"/>
          </p:nvPr>
        </p:nvSpPr>
        <p:spPr>
          <a:xfrm>
            <a:off x="4165600" y="6629401"/>
            <a:ext cx="3860800" cy="168275"/>
          </a:xfrm>
        </p:spPr>
        <p:txBody>
          <a:bodyPr/>
          <a:lstStyle>
            <a:lvl1pPr>
              <a:defRPr/>
            </a:lvl1pPr>
          </a:lstStyle>
          <a:p>
            <a:r>
              <a:rPr lang="en-US" smtClean="0"/>
              <a:t>
              </a:t>
            </a:r>
            <a:endParaRPr lang="en-US" dirty="0"/>
          </a:p>
        </p:txBody>
      </p:sp>
      <p:sp>
        <p:nvSpPr>
          <p:cNvPr id="6" name="5 Marcador de número de diapositiva"/>
          <p:cNvSpPr>
            <a:spLocks noGrp="1"/>
          </p:cNvSpPr>
          <p:nvPr>
            <p:ph type="sldNum" sz="quarter" idx="12"/>
          </p:nvPr>
        </p:nvSpPr>
        <p:spPr>
          <a:xfrm>
            <a:off x="8737600" y="6629401"/>
            <a:ext cx="2844800" cy="168275"/>
          </a:xfrm>
        </p:spPr>
        <p:txBody>
          <a:bodyPr/>
          <a:lstStyle>
            <a:lvl1pPr>
              <a:defRPr/>
            </a:lvl1pPr>
          </a:lstStyle>
          <a:p>
            <a:fld id="{D57F1E4F-1CFF-5643-939E-217C01CDF565}" type="slidenum">
              <a:rPr lang="en-US" smtClean="0"/>
              <a:pPr/>
              <a:t>‹Nº›</a:t>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fld id="{5FDD63B2-E120-4ED8-B27B-C685F510A5FE}" type="datetimeFigureOut">
              <a:rPr lang="en-US" smtClean="0"/>
              <a:pPr/>
              <a:t>4/28/2016</a:t>
            </a:fld>
            <a:endParaRPr lang="en-US" dirty="0"/>
          </a:p>
        </p:txBody>
      </p:sp>
      <p:sp>
        <p:nvSpPr>
          <p:cNvPr id="8" name="7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9" name="8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fld id="{2BE451C3-0FF4-47C4-B829-773ADF60F88C}" type="datetimeFigureOut">
              <a:rPr lang="en-US" smtClean="0"/>
              <a:pPr/>
              <a:t>4/28/2016</a:t>
            </a:fld>
            <a:endParaRPr lang="en-US" dirty="0"/>
          </a:p>
        </p:txBody>
      </p:sp>
      <p:sp>
        <p:nvSpPr>
          <p:cNvPr id="4" name="3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5" name="4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7C8D7E02-BCB8-4D50-A234-369438C08659}" type="datetimeFigureOut">
              <a:rPr lang="en-US" smtClean="0"/>
              <a:pPr/>
              <a:t>4/28/2016</a:t>
            </a:fld>
            <a:endParaRPr lang="en-US" dirty="0"/>
          </a:p>
        </p:txBody>
      </p:sp>
      <p:sp>
        <p:nvSpPr>
          <p:cNvPr id="3" name="2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4" name="3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76E86A4C-8E40-4F87-A4F0-01A0687C5742}" type="datetimeFigureOut">
              <a:rPr lang="en-US" smtClean="0"/>
              <a:pPr/>
              <a:t>4/28/2016</a:t>
            </a:fld>
            <a:endParaRPr lang="en-US" dirty="0"/>
          </a:p>
        </p:txBody>
      </p:sp>
      <p:sp>
        <p:nvSpPr>
          <p:cNvPr id="6" name="5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7" name="6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35E72C73-2D91-4E12-BA25-F0AA0C03599B}" type="datetimeFigureOut">
              <a:rPr lang="en-US" smtClean="0"/>
              <a:pPr/>
              <a:t>4/28/2016</a:t>
            </a:fld>
            <a:endParaRPr lang="en-US" dirty="0"/>
          </a:p>
        </p:txBody>
      </p:sp>
      <p:sp>
        <p:nvSpPr>
          <p:cNvPr id="6" name="5 Marcador de pie de página"/>
          <p:cNvSpPr>
            <a:spLocks noGrp="1"/>
          </p:cNvSpPr>
          <p:nvPr>
            <p:ph type="ftr" sz="quarter" idx="11"/>
          </p:nvPr>
        </p:nvSpPr>
        <p:spPr/>
        <p:txBody>
          <a:bodyPr/>
          <a:lstStyle>
            <a:lvl1pPr>
              <a:defRPr/>
            </a:lvl1pPr>
          </a:lstStyle>
          <a:p>
            <a:r>
              <a:rPr lang="en-US" smtClean="0"/>
              <a:t>
              </a:t>
            </a:r>
            <a:endParaRPr lang="en-US" dirty="0"/>
          </a:p>
        </p:txBody>
      </p:sp>
      <p:sp>
        <p:nvSpPr>
          <p:cNvPr id="7" name="6 Marcador de número de diapositiva"/>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9.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8.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1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0.jpeg"/><Relationship Id="rId2" Type="http://schemas.openxmlformats.org/officeDocument/2006/relationships/slideLayout" Target="../slideLayouts/slideLayout29.xml"/><Relationship Id="rId16" Type="http://schemas.openxmlformats.org/officeDocument/2006/relationships/theme" Target="../theme/theme3.xml"/><Relationship Id="rId20" Type="http://schemas.openxmlformats.org/officeDocument/2006/relationships/image" Target="../media/image13.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2.jpe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612" name="Rectangle 20"/>
          <p:cNvSpPr>
            <a:spLocks noChangeArrowheads="1"/>
          </p:cNvSpPr>
          <p:nvPr/>
        </p:nvSpPr>
        <p:spPr bwMode="gray">
          <a:xfrm>
            <a:off x="1117600" y="1"/>
            <a:ext cx="11074400" cy="790575"/>
          </a:xfrm>
          <a:prstGeom prst="rect">
            <a:avLst/>
          </a:prstGeom>
          <a:solidFill>
            <a:schemeClr val="accent2"/>
          </a:solidFill>
          <a:ln w="9525">
            <a:noFill/>
            <a:miter lim="800000"/>
            <a:headEnd/>
            <a:tailEnd/>
          </a:ln>
          <a:effectLst/>
        </p:spPr>
        <p:txBody>
          <a:bodyPr wrap="none" anchor="ctr"/>
          <a:lstStyle/>
          <a:p>
            <a:endParaRPr lang="es-MX"/>
          </a:p>
        </p:txBody>
      </p:sp>
      <p:sp>
        <p:nvSpPr>
          <p:cNvPr id="110602" name="Rectangle 10"/>
          <p:cNvSpPr>
            <a:spLocks noGrp="1" noChangeArrowheads="1"/>
          </p:cNvSpPr>
          <p:nvPr>
            <p:ph type="title"/>
          </p:nvPr>
        </p:nvSpPr>
        <p:spPr bwMode="white">
          <a:xfrm>
            <a:off x="1219200" y="107951"/>
            <a:ext cx="9753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10603" name="Rectangle 11"/>
          <p:cNvSpPr>
            <a:spLocks noGrp="1" noChangeArrowheads="1"/>
          </p:cNvSpPr>
          <p:nvPr>
            <p:ph type="body" idx="1"/>
          </p:nvPr>
        </p:nvSpPr>
        <p:spPr bwMode="auto">
          <a:xfrm>
            <a:off x="1320800" y="990600"/>
            <a:ext cx="10261600" cy="5135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10604" name="Rectangle 12"/>
          <p:cNvSpPr>
            <a:spLocks noGrp="1" noChangeArrowheads="1"/>
          </p:cNvSpPr>
          <p:nvPr>
            <p:ph type="dt" sz="half" idx="2"/>
          </p:nvPr>
        </p:nvSpPr>
        <p:spPr bwMode="auto">
          <a:xfrm>
            <a:off x="89408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2BE451C3-0FF4-47C4-B829-773ADF60F88C}" type="datetimeFigureOut">
              <a:rPr lang="en-US" smtClean="0"/>
              <a:pPr/>
              <a:t>4/28/2016</a:t>
            </a:fld>
            <a:endParaRPr lang="en-US" dirty="0"/>
          </a:p>
        </p:txBody>
      </p:sp>
      <p:sp>
        <p:nvSpPr>
          <p:cNvPr id="110605" name="Rectangle 13"/>
          <p:cNvSpPr>
            <a:spLocks noGrp="1" noChangeArrowheads="1"/>
          </p:cNvSpPr>
          <p:nvPr>
            <p:ph type="ftr" sz="quarter" idx="3"/>
          </p:nvPr>
        </p:nvSpPr>
        <p:spPr bwMode="auto">
          <a:xfrm>
            <a:off x="203200" y="6477000"/>
            <a:ext cx="3860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2"/>
                </a:solidFill>
                <a:latin typeface="Arial" charset="0"/>
              </a:defRPr>
            </a:lvl1pPr>
          </a:lstStyle>
          <a:p>
            <a:r>
              <a:rPr lang="en-US" smtClean="0"/>
              <a:t>
              </a:t>
            </a:r>
            <a:endParaRPr lang="en-US" dirty="0"/>
          </a:p>
        </p:txBody>
      </p:sp>
      <p:sp>
        <p:nvSpPr>
          <p:cNvPr id="110606" name="Rectangle 14"/>
          <p:cNvSpPr>
            <a:spLocks noGrp="1" noChangeArrowheads="1"/>
          </p:cNvSpPr>
          <p:nvPr>
            <p:ph type="sldNum" sz="quarter" idx="4"/>
          </p:nvPr>
        </p:nvSpPr>
        <p:spPr bwMode="auto">
          <a:xfrm>
            <a:off x="4267200" y="65373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fld id="{D57F1E4F-1CFF-5643-939E-217C01CDF565}" type="slidenum">
              <a:rPr lang="en-US" smtClean="0"/>
              <a:pPr/>
              <a:t>‹Nº›</a:t>
            </a:fld>
            <a:endParaRPr lang="en-US" dirty="0"/>
          </a:p>
        </p:txBody>
      </p:sp>
      <p:sp>
        <p:nvSpPr>
          <p:cNvPr id="110607" name="Rectangle 15"/>
          <p:cNvSpPr>
            <a:spLocks noChangeArrowheads="1"/>
          </p:cNvSpPr>
          <p:nvPr/>
        </p:nvSpPr>
        <p:spPr bwMode="ltGray">
          <a:xfrm>
            <a:off x="0" y="0"/>
            <a:ext cx="1117600" cy="787400"/>
          </a:xfrm>
          <a:prstGeom prst="rect">
            <a:avLst/>
          </a:prstGeom>
          <a:solidFill>
            <a:schemeClr val="tx2"/>
          </a:solidFill>
          <a:ln w="9525">
            <a:noFill/>
            <a:miter lim="800000"/>
            <a:headEnd/>
            <a:tailEnd/>
          </a:ln>
          <a:effectLst/>
        </p:spPr>
        <p:txBody>
          <a:bodyPr wrap="none" anchor="ctr"/>
          <a:lstStyle/>
          <a:p>
            <a:endParaRPr lang="es-MX"/>
          </a:p>
        </p:txBody>
      </p:sp>
      <p:sp>
        <p:nvSpPr>
          <p:cNvPr id="110608" name="Rectangle 16"/>
          <p:cNvSpPr>
            <a:spLocks noChangeArrowheads="1"/>
          </p:cNvSpPr>
          <p:nvPr/>
        </p:nvSpPr>
        <p:spPr bwMode="ltGray">
          <a:xfrm>
            <a:off x="0" y="787400"/>
            <a:ext cx="1117600" cy="787400"/>
          </a:xfrm>
          <a:prstGeom prst="rect">
            <a:avLst/>
          </a:prstGeom>
          <a:solidFill>
            <a:schemeClr val="accent1"/>
          </a:solidFill>
          <a:ln w="9525">
            <a:noFill/>
            <a:miter lim="800000"/>
            <a:headEnd/>
            <a:tailEnd/>
          </a:ln>
          <a:effectLst/>
        </p:spPr>
        <p:txBody>
          <a:bodyPr wrap="none" anchor="ctr"/>
          <a:lstStyle/>
          <a:p>
            <a:endParaRPr lang="es-MX"/>
          </a:p>
        </p:txBody>
      </p:sp>
      <p:sp>
        <p:nvSpPr>
          <p:cNvPr id="110609" name="Rectangle 17"/>
          <p:cNvSpPr>
            <a:spLocks noChangeArrowheads="1"/>
          </p:cNvSpPr>
          <p:nvPr/>
        </p:nvSpPr>
        <p:spPr bwMode="ltGray">
          <a:xfrm>
            <a:off x="0" y="1563688"/>
            <a:ext cx="1117600" cy="787400"/>
          </a:xfrm>
          <a:prstGeom prst="rect">
            <a:avLst/>
          </a:prstGeom>
          <a:solidFill>
            <a:schemeClr val="accent1">
              <a:alpha val="50000"/>
            </a:schemeClr>
          </a:solidFill>
          <a:ln w="9525">
            <a:noFill/>
            <a:miter lim="800000"/>
            <a:headEnd/>
            <a:tailEnd/>
          </a:ln>
          <a:effectLst/>
        </p:spPr>
        <p:txBody>
          <a:bodyPr wrap="none" anchor="ctr"/>
          <a:lstStyle/>
          <a:p>
            <a:endParaRPr lang="es-MX"/>
          </a:p>
        </p:txBody>
      </p:sp>
      <p:sp>
        <p:nvSpPr>
          <p:cNvPr id="110613" name="Line 21"/>
          <p:cNvSpPr>
            <a:spLocks noChangeShapeType="1"/>
          </p:cNvSpPr>
          <p:nvPr/>
        </p:nvSpPr>
        <p:spPr bwMode="auto">
          <a:xfrm>
            <a:off x="203200" y="6477000"/>
            <a:ext cx="11582400" cy="0"/>
          </a:xfrm>
          <a:prstGeom prst="line">
            <a:avLst/>
          </a:prstGeom>
          <a:noFill/>
          <a:ln w="9525">
            <a:solidFill>
              <a:schemeClr val="tx1"/>
            </a:solidFill>
            <a:round/>
            <a:headEnd/>
            <a:tailEnd/>
          </a:ln>
          <a:effectLst/>
        </p:spPr>
        <p:txBody>
          <a:bodyPr/>
          <a:lstStyle/>
          <a:p>
            <a:endParaRPr lang="es-MX"/>
          </a:p>
        </p:txBody>
      </p:sp>
      <p:sp>
        <p:nvSpPr>
          <p:cNvPr id="110620" name="Rectangle 28"/>
          <p:cNvSpPr>
            <a:spLocks noChangeArrowheads="1"/>
          </p:cNvSpPr>
          <p:nvPr/>
        </p:nvSpPr>
        <p:spPr bwMode="gray">
          <a:xfrm>
            <a:off x="-6351" y="1557339"/>
            <a:ext cx="1119717" cy="796925"/>
          </a:xfrm>
          <a:prstGeom prst="rect">
            <a:avLst/>
          </a:prstGeom>
          <a:blipFill dpi="0" rotWithShape="1">
            <a:blip r:embed="rId17"/>
            <a:srcRect/>
            <a:stretch>
              <a:fillRect/>
            </a:stretch>
          </a:blipFill>
          <a:ln w="9525">
            <a:noFill/>
            <a:miter lim="800000"/>
            <a:headEnd/>
            <a:tailEnd/>
          </a:ln>
          <a:effectLst/>
        </p:spPr>
        <p:txBody>
          <a:bodyPr wrap="none" anchor="ctr"/>
          <a:lstStyle/>
          <a:p>
            <a:endParaRPr lang="es-MX"/>
          </a:p>
        </p:txBody>
      </p:sp>
      <p:sp>
        <p:nvSpPr>
          <p:cNvPr id="110621" name="Rectangle 29"/>
          <p:cNvSpPr>
            <a:spLocks noChangeArrowheads="1"/>
          </p:cNvSpPr>
          <p:nvPr/>
        </p:nvSpPr>
        <p:spPr bwMode="gray">
          <a:xfrm>
            <a:off x="11029952" y="1"/>
            <a:ext cx="1162049" cy="790575"/>
          </a:xfrm>
          <a:prstGeom prst="rect">
            <a:avLst/>
          </a:prstGeom>
          <a:blipFill dpi="0" rotWithShape="1">
            <a:blip r:embed="rId18"/>
            <a:srcRect/>
            <a:stretch>
              <a:fillRect/>
            </a:stretch>
          </a:blipFill>
          <a:ln w="9525">
            <a:noFill/>
            <a:miter lim="800000"/>
            <a:headEnd/>
            <a:tailEnd/>
          </a:ln>
          <a:effectLst/>
        </p:spPr>
        <p:txBody>
          <a:bodyPr wrap="none" anchor="ctr"/>
          <a:lstStyle/>
          <a:p>
            <a:endParaRPr lang="es-MX"/>
          </a:p>
        </p:txBody>
      </p:sp>
      <p:sp>
        <p:nvSpPr>
          <p:cNvPr id="110622" name="Rectangle 30"/>
          <p:cNvSpPr>
            <a:spLocks noChangeArrowheads="1"/>
          </p:cNvSpPr>
          <p:nvPr/>
        </p:nvSpPr>
        <p:spPr bwMode="gray">
          <a:xfrm>
            <a:off x="0" y="0"/>
            <a:ext cx="1119717" cy="787400"/>
          </a:xfrm>
          <a:prstGeom prst="rect">
            <a:avLst/>
          </a:prstGeom>
          <a:blipFill dpi="0" rotWithShape="1">
            <a:blip r:embed="rId19"/>
            <a:srcRect/>
            <a:stretch>
              <a:fillRect/>
            </a:stretch>
          </a:blipFill>
          <a:ln w="9525">
            <a:noFill/>
            <a:miter lim="800000"/>
            <a:headEnd/>
            <a:tailEnd/>
          </a:ln>
          <a:effectLst/>
        </p:spPr>
        <p:txBody>
          <a:bodyPr wrap="none" anchor="ctr"/>
          <a:lstStyle/>
          <a:p>
            <a:endParaRPr lang="es-MX"/>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0609"/>
                                        </p:tgtEl>
                                        <p:attrNameLst>
                                          <p:attrName>style.visibility</p:attrName>
                                        </p:attrNameLst>
                                      </p:cBhvr>
                                      <p:to>
                                        <p:strVal val="visible"/>
                                      </p:to>
                                    </p:set>
                                    <p:animEffect transition="in" filter="fade">
                                      <p:cBhvr>
                                        <p:cTn id="7" dur="500"/>
                                        <p:tgtEl>
                                          <p:spTgt spid="110609"/>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2000"/>
                                        <p:tgtEl>
                                          <p:spTgt spid="110622"/>
                                        </p:tgtEl>
                                      </p:cBhvr>
                                    </p:animEffect>
                                    <p:set>
                                      <p:cBhvr>
                                        <p:cTn id="11" dur="1" fill="hold">
                                          <p:stCondLst>
                                            <p:cond delay="1999"/>
                                          </p:stCondLst>
                                        </p:cTn>
                                        <p:tgtEl>
                                          <p:spTgt spid="110622"/>
                                        </p:tgtEl>
                                        <p:attrNameLst>
                                          <p:attrName>style.visibility</p:attrName>
                                        </p:attrNameLst>
                                      </p:cBhvr>
                                      <p:to>
                                        <p:strVal val="hidden"/>
                                      </p:to>
                                    </p:set>
                                  </p:childTnLst>
                                </p:cTn>
                              </p:par>
                            </p:childTnLst>
                          </p:cTn>
                        </p:par>
                        <p:par>
                          <p:cTn id="12" fill="hold">
                            <p:stCondLst>
                              <p:cond delay="2500"/>
                            </p:stCondLst>
                            <p:childTnLst>
                              <p:par>
                                <p:cTn id="13" presetID="10" presetClass="exit" presetSubtype="0" fill="hold" grpId="0" nodeType="afterEffect">
                                  <p:stCondLst>
                                    <p:cond delay="0"/>
                                  </p:stCondLst>
                                  <p:childTnLst>
                                    <p:animEffect transition="out" filter="fade">
                                      <p:cBhvr>
                                        <p:cTn id="14" dur="2000"/>
                                        <p:tgtEl>
                                          <p:spTgt spid="110620"/>
                                        </p:tgtEl>
                                      </p:cBhvr>
                                    </p:animEffect>
                                    <p:set>
                                      <p:cBhvr>
                                        <p:cTn id="15" dur="1" fill="hold">
                                          <p:stCondLst>
                                            <p:cond delay="1999"/>
                                          </p:stCondLst>
                                        </p:cTn>
                                        <p:tgtEl>
                                          <p:spTgt spid="1106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9" grpId="0" animBg="1"/>
      <p:bldP spid="110620" grpId="0" animBg="1"/>
      <p:bldP spid="110622" grpId="0" animBg="1"/>
    </p:bldLst>
  </p:timing>
  <p:hf sldNum="0" hdr="0" ftr="0" dt="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Verdana" pitchFamily="34" charset="0"/>
        </a:defRPr>
      </a:lvl2pPr>
      <a:lvl3pPr algn="l" rtl="0" eaLnBrk="1" fontAlgn="base" hangingPunct="1">
        <a:spcBef>
          <a:spcPct val="0"/>
        </a:spcBef>
        <a:spcAft>
          <a:spcPct val="0"/>
        </a:spcAft>
        <a:defRPr sz="3600">
          <a:solidFill>
            <a:schemeClr val="bg1"/>
          </a:solidFill>
          <a:latin typeface="Verdana" pitchFamily="34" charset="0"/>
        </a:defRPr>
      </a:lvl3pPr>
      <a:lvl4pPr algn="l" rtl="0" eaLnBrk="1" fontAlgn="base" hangingPunct="1">
        <a:spcBef>
          <a:spcPct val="0"/>
        </a:spcBef>
        <a:spcAft>
          <a:spcPct val="0"/>
        </a:spcAft>
        <a:defRPr sz="3600">
          <a:solidFill>
            <a:schemeClr val="bg1"/>
          </a:solidFill>
          <a:latin typeface="Verdana" pitchFamily="34" charset="0"/>
        </a:defRPr>
      </a:lvl4pPr>
      <a:lvl5pPr algn="l" rtl="0" eaLnBrk="1" fontAlgn="base" hangingPunct="1">
        <a:spcBef>
          <a:spcPct val="0"/>
        </a:spcBef>
        <a:spcAft>
          <a:spcPct val="0"/>
        </a:spcAft>
        <a:defRPr sz="3600">
          <a:solidFill>
            <a:schemeClr val="bg1"/>
          </a:solidFill>
          <a:latin typeface="Verdana" pitchFamily="34" charset="0"/>
        </a:defRPr>
      </a:lvl5pPr>
      <a:lvl6pPr marL="457200" algn="l" rtl="0" eaLnBrk="1" fontAlgn="base" hangingPunct="1">
        <a:spcBef>
          <a:spcPct val="0"/>
        </a:spcBef>
        <a:spcAft>
          <a:spcPct val="0"/>
        </a:spcAft>
        <a:defRPr sz="3600">
          <a:solidFill>
            <a:schemeClr val="bg1"/>
          </a:solidFill>
          <a:latin typeface="Verdana" pitchFamily="34" charset="0"/>
        </a:defRPr>
      </a:lvl6pPr>
      <a:lvl7pPr marL="914400" algn="l" rtl="0" eaLnBrk="1" fontAlgn="base" hangingPunct="1">
        <a:spcBef>
          <a:spcPct val="0"/>
        </a:spcBef>
        <a:spcAft>
          <a:spcPct val="0"/>
        </a:spcAft>
        <a:defRPr sz="3600">
          <a:solidFill>
            <a:schemeClr val="bg1"/>
          </a:solidFill>
          <a:latin typeface="Verdana" pitchFamily="34" charset="0"/>
        </a:defRPr>
      </a:lvl7pPr>
      <a:lvl8pPr marL="1371600" algn="l" rtl="0" eaLnBrk="1" fontAlgn="base" hangingPunct="1">
        <a:spcBef>
          <a:spcPct val="0"/>
        </a:spcBef>
        <a:spcAft>
          <a:spcPct val="0"/>
        </a:spcAft>
        <a:defRPr sz="3600">
          <a:solidFill>
            <a:schemeClr val="bg1"/>
          </a:solidFill>
          <a:latin typeface="Verdana" pitchFamily="34" charset="0"/>
        </a:defRPr>
      </a:lvl8pPr>
      <a:lvl9pPr marL="1828800" algn="l" rtl="0" eaLnBrk="1" fontAlgn="base" hangingPunct="1">
        <a:spcBef>
          <a:spcPct val="0"/>
        </a:spcBef>
        <a:spcAft>
          <a:spcPct val="0"/>
        </a:spcAft>
        <a:defRPr sz="36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1019" name="Line 491"/>
          <p:cNvSpPr>
            <a:spLocks noChangeShapeType="1"/>
          </p:cNvSpPr>
          <p:nvPr/>
        </p:nvSpPr>
        <p:spPr bwMode="auto">
          <a:xfrm>
            <a:off x="1468967" y="1000125"/>
            <a:ext cx="10445751" cy="0"/>
          </a:xfrm>
          <a:prstGeom prst="line">
            <a:avLst/>
          </a:prstGeom>
          <a:noFill/>
          <a:ln w="12700">
            <a:solidFill>
              <a:schemeClr val="hlink"/>
            </a:solidFill>
            <a:round/>
            <a:headEnd/>
            <a:tailEnd/>
          </a:ln>
          <a:effectLst/>
        </p:spPr>
        <p:txBody>
          <a:bodyPr wrap="none" anchor="ctr"/>
          <a:lstStyle/>
          <a:p>
            <a:endParaRPr lang="es-MX"/>
          </a:p>
        </p:txBody>
      </p:sp>
      <p:sp>
        <p:nvSpPr>
          <p:cNvPr id="151002" name="Rectangle 474"/>
          <p:cNvSpPr>
            <a:spLocks noChangeArrowheads="1"/>
          </p:cNvSpPr>
          <p:nvPr/>
        </p:nvSpPr>
        <p:spPr bwMode="gray">
          <a:xfrm>
            <a:off x="359834" y="0"/>
            <a:ext cx="378884" cy="6889750"/>
          </a:xfrm>
          <a:prstGeom prst="rect">
            <a:avLst/>
          </a:prstGeom>
          <a:solidFill>
            <a:schemeClr val="accent2">
              <a:alpha val="80000"/>
            </a:schemeClr>
          </a:solidFill>
          <a:ln w="28575" algn="ctr">
            <a:noFill/>
            <a:miter lim="800000"/>
            <a:headEnd/>
            <a:tailEnd/>
          </a:ln>
          <a:effectLst/>
        </p:spPr>
        <p:txBody>
          <a:bodyPr wrap="none" anchor="ctr"/>
          <a:lstStyle/>
          <a:p>
            <a:endParaRPr lang="es-MX"/>
          </a:p>
        </p:txBody>
      </p:sp>
      <p:sp>
        <p:nvSpPr>
          <p:cNvPr id="151003" name="Rectangle 475"/>
          <p:cNvSpPr>
            <a:spLocks noChangeArrowheads="1"/>
          </p:cNvSpPr>
          <p:nvPr/>
        </p:nvSpPr>
        <p:spPr bwMode="gray">
          <a:xfrm>
            <a:off x="-16934" y="0"/>
            <a:ext cx="440267" cy="6858000"/>
          </a:xfrm>
          <a:prstGeom prst="rect">
            <a:avLst/>
          </a:prstGeom>
          <a:gradFill rotWithShape="1">
            <a:gsLst>
              <a:gs pos="0">
                <a:schemeClr val="accent2">
                  <a:gamma/>
                  <a:shade val="28627"/>
                  <a:invGamma/>
                </a:schemeClr>
              </a:gs>
              <a:gs pos="100000">
                <a:schemeClr val="accent2"/>
              </a:gs>
            </a:gsLst>
            <a:lin ang="18900000" scaled="1"/>
          </a:gradFill>
          <a:ln w="28575" algn="ctr">
            <a:noFill/>
            <a:miter lim="800000"/>
            <a:headEnd/>
            <a:tailEnd/>
          </a:ln>
          <a:effectLst/>
        </p:spPr>
        <p:txBody>
          <a:bodyPr wrap="none" anchor="ctr"/>
          <a:lstStyle/>
          <a:p>
            <a:endParaRPr lang="es-MX"/>
          </a:p>
        </p:txBody>
      </p:sp>
      <p:sp>
        <p:nvSpPr>
          <p:cNvPr id="151005" name="Rectangle 477"/>
          <p:cNvSpPr>
            <a:spLocks noChangeArrowheads="1"/>
          </p:cNvSpPr>
          <p:nvPr/>
        </p:nvSpPr>
        <p:spPr bwMode="gray">
          <a:xfrm>
            <a:off x="999067" y="-14288"/>
            <a:ext cx="95251" cy="6872288"/>
          </a:xfrm>
          <a:prstGeom prst="rect">
            <a:avLst/>
          </a:prstGeom>
          <a:solidFill>
            <a:schemeClr val="accent2">
              <a:alpha val="20000"/>
            </a:schemeClr>
          </a:solidFill>
          <a:ln w="28575" algn="ctr">
            <a:noFill/>
            <a:miter lim="800000"/>
            <a:headEnd/>
            <a:tailEnd/>
          </a:ln>
          <a:effectLst/>
        </p:spPr>
        <p:txBody>
          <a:bodyPr wrap="none" anchor="ctr"/>
          <a:lstStyle/>
          <a:p>
            <a:endParaRPr lang="es-MX"/>
          </a:p>
        </p:txBody>
      </p:sp>
      <p:sp>
        <p:nvSpPr>
          <p:cNvPr id="151007" name="Rectangle 479"/>
          <p:cNvSpPr>
            <a:spLocks noChangeArrowheads="1"/>
          </p:cNvSpPr>
          <p:nvPr/>
        </p:nvSpPr>
        <p:spPr bwMode="gray">
          <a:xfrm>
            <a:off x="677334" y="0"/>
            <a:ext cx="224367" cy="6865938"/>
          </a:xfrm>
          <a:prstGeom prst="rect">
            <a:avLst/>
          </a:prstGeom>
          <a:solidFill>
            <a:schemeClr val="accent2">
              <a:alpha val="53999"/>
            </a:schemeClr>
          </a:solidFill>
          <a:ln w="28575" algn="ctr">
            <a:noFill/>
            <a:miter lim="800000"/>
            <a:headEnd/>
            <a:tailEnd/>
          </a:ln>
          <a:effectLst/>
        </p:spPr>
        <p:txBody>
          <a:bodyPr wrap="none" anchor="ctr"/>
          <a:lstStyle/>
          <a:p>
            <a:endParaRPr lang="es-MX"/>
          </a:p>
        </p:txBody>
      </p:sp>
      <p:sp>
        <p:nvSpPr>
          <p:cNvPr id="151009" name="Rectangle 481"/>
          <p:cNvSpPr>
            <a:spLocks noChangeArrowheads="1"/>
          </p:cNvSpPr>
          <p:nvPr/>
        </p:nvSpPr>
        <p:spPr bwMode="gray">
          <a:xfrm>
            <a:off x="882651" y="0"/>
            <a:ext cx="152400" cy="6872288"/>
          </a:xfrm>
          <a:prstGeom prst="rect">
            <a:avLst/>
          </a:prstGeom>
          <a:solidFill>
            <a:schemeClr val="accent2">
              <a:alpha val="37000"/>
            </a:schemeClr>
          </a:solidFill>
          <a:ln w="28575" algn="ctr">
            <a:noFill/>
            <a:miter lim="800000"/>
            <a:headEnd/>
            <a:tailEnd/>
          </a:ln>
          <a:effectLst/>
        </p:spPr>
        <p:txBody>
          <a:bodyPr wrap="none" anchor="ctr"/>
          <a:lstStyle/>
          <a:p>
            <a:endParaRPr lang="es-MX"/>
          </a:p>
        </p:txBody>
      </p:sp>
      <p:sp>
        <p:nvSpPr>
          <p:cNvPr id="150988" name="Rectangle 460"/>
          <p:cNvSpPr>
            <a:spLocks noGrp="1" noChangeArrowheads="1"/>
          </p:cNvSpPr>
          <p:nvPr>
            <p:ph type="title"/>
          </p:nvPr>
        </p:nvSpPr>
        <p:spPr bwMode="auto">
          <a:xfrm>
            <a:off x="1407585" y="65089"/>
            <a:ext cx="10610849" cy="10112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50989" name="Rectangle 461"/>
          <p:cNvSpPr>
            <a:spLocks noGrp="1" noChangeArrowheads="1"/>
          </p:cNvSpPr>
          <p:nvPr>
            <p:ph type="body" idx="1"/>
          </p:nvPr>
        </p:nvSpPr>
        <p:spPr bwMode="auto">
          <a:xfrm>
            <a:off x="1373717" y="1163639"/>
            <a:ext cx="10615083" cy="536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50990" name="Rectangle 462"/>
          <p:cNvSpPr>
            <a:spLocks noGrp="1" noChangeArrowheads="1"/>
          </p:cNvSpPr>
          <p:nvPr>
            <p:ph type="dt" sz="half" idx="2"/>
          </p:nvPr>
        </p:nvSpPr>
        <p:spPr bwMode="auto">
          <a:xfrm>
            <a:off x="1437217" y="6616700"/>
            <a:ext cx="28448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fld id="{2BE451C3-0FF4-47C4-B829-773ADF60F88C}" type="datetimeFigureOut">
              <a:rPr lang="en-US" smtClean="0"/>
              <a:pPr/>
              <a:t>4/28/2016</a:t>
            </a:fld>
            <a:endParaRPr lang="en-US" dirty="0"/>
          </a:p>
        </p:txBody>
      </p:sp>
      <p:sp>
        <p:nvSpPr>
          <p:cNvPr id="150991" name="Rectangle 463"/>
          <p:cNvSpPr>
            <a:spLocks noGrp="1" noChangeArrowheads="1"/>
          </p:cNvSpPr>
          <p:nvPr>
            <p:ph type="ftr" sz="quarter" idx="3"/>
          </p:nvPr>
        </p:nvSpPr>
        <p:spPr bwMode="auto">
          <a:xfrm>
            <a:off x="7785100" y="6616700"/>
            <a:ext cx="38608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r>
              <a:rPr lang="en-US" smtClean="0"/>
              <a:t>
              </a:t>
            </a:r>
            <a:endParaRPr lang="en-US" dirty="0"/>
          </a:p>
        </p:txBody>
      </p:sp>
      <p:sp>
        <p:nvSpPr>
          <p:cNvPr id="150992" name="Rectangle 464"/>
          <p:cNvSpPr>
            <a:spLocks noGrp="1" noChangeArrowheads="1"/>
          </p:cNvSpPr>
          <p:nvPr>
            <p:ph type="sldNum" sz="quarter" idx="4"/>
          </p:nvPr>
        </p:nvSpPr>
        <p:spPr bwMode="auto">
          <a:xfrm>
            <a:off x="5583767" y="6616700"/>
            <a:ext cx="882651"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fld id="{D57F1E4F-1CFF-5643-939E-217C01CDF565}" type="slidenum">
              <a:rPr lang="en-US" smtClean="0"/>
              <a:pPr/>
              <a:t>‹Nº›</a:t>
            </a:fld>
            <a:endParaRPr lang="en-US" dirty="0"/>
          </a:p>
        </p:txBody>
      </p:sp>
      <p:sp>
        <p:nvSpPr>
          <p:cNvPr id="151036" name="Oval 508"/>
          <p:cNvSpPr>
            <a:spLocks noChangeArrowheads="1"/>
          </p:cNvSpPr>
          <p:nvPr/>
        </p:nvSpPr>
        <p:spPr bwMode="gray">
          <a:xfrm>
            <a:off x="584201" y="1892301"/>
            <a:ext cx="825500" cy="614363"/>
          </a:xfrm>
          <a:prstGeom prst="ellipse">
            <a:avLst/>
          </a:prstGeom>
          <a:blipFill dpi="0" rotWithShape="1">
            <a:blip r:embed="rId14"/>
            <a:srcRect/>
            <a:stretch>
              <a:fillRect/>
            </a:stretch>
          </a:blipFill>
          <a:ln w="28575" algn="ctr">
            <a:solidFill>
              <a:srgbClr val="F8F8F8">
                <a:alpha val="70000"/>
              </a:srgbClr>
            </a:solidFill>
            <a:round/>
            <a:headEnd/>
            <a:tailEnd/>
          </a:ln>
          <a:effectLst/>
        </p:spPr>
        <p:txBody>
          <a:bodyPr wrap="none" anchor="ctr"/>
          <a:lstStyle/>
          <a:p>
            <a:endParaRPr lang="es-MX"/>
          </a:p>
        </p:txBody>
      </p:sp>
      <p:sp>
        <p:nvSpPr>
          <p:cNvPr id="151039" name="Oval 511"/>
          <p:cNvSpPr>
            <a:spLocks noChangeArrowheads="1"/>
          </p:cNvSpPr>
          <p:nvPr/>
        </p:nvSpPr>
        <p:spPr bwMode="gray">
          <a:xfrm>
            <a:off x="590551" y="315913"/>
            <a:ext cx="804333" cy="596900"/>
          </a:xfrm>
          <a:prstGeom prst="ellipse">
            <a:avLst/>
          </a:prstGeom>
          <a:blipFill dpi="0" rotWithShape="1">
            <a:blip r:embed="rId15"/>
            <a:srcRect/>
            <a:stretch>
              <a:fillRect/>
            </a:stretch>
          </a:blipFill>
          <a:ln w="57150" algn="ctr">
            <a:solidFill>
              <a:srgbClr val="F8F8F8">
                <a:alpha val="70000"/>
              </a:srgbClr>
            </a:solidFill>
            <a:round/>
            <a:headEnd/>
            <a:tailEnd/>
          </a:ln>
          <a:effectLst/>
        </p:spPr>
        <p:txBody>
          <a:bodyPr wrap="none" anchor="ctr"/>
          <a:lstStyle/>
          <a:p>
            <a:endParaRPr lang="es-MX"/>
          </a:p>
        </p:txBody>
      </p:sp>
      <p:sp>
        <p:nvSpPr>
          <p:cNvPr id="151043" name="Oval 515"/>
          <p:cNvSpPr>
            <a:spLocks noChangeArrowheads="1"/>
          </p:cNvSpPr>
          <p:nvPr/>
        </p:nvSpPr>
        <p:spPr bwMode="gray">
          <a:xfrm>
            <a:off x="573618" y="1128714"/>
            <a:ext cx="804333" cy="593725"/>
          </a:xfrm>
          <a:prstGeom prst="ellipse">
            <a:avLst/>
          </a:prstGeom>
          <a:blipFill dpi="0" rotWithShape="1">
            <a:blip r:embed="rId16"/>
            <a:srcRect/>
            <a:stretch>
              <a:fillRect/>
            </a:stretch>
          </a:blipFill>
          <a:ln w="38100" algn="ctr">
            <a:solidFill>
              <a:srgbClr val="F8F8F8">
                <a:alpha val="70000"/>
              </a:srgbClr>
            </a:solidFill>
            <a:round/>
            <a:headEnd/>
            <a:tailEnd/>
          </a:ln>
          <a:effectLst/>
        </p:spPr>
        <p:txBody>
          <a:bodyPr wrap="none" anchor="ctr"/>
          <a:lstStyle/>
          <a:p>
            <a:endParaRPr lang="es-MX"/>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0988"/>
                                        </p:tgtEl>
                                        <p:attrNameLst>
                                          <p:attrName>style.visibility</p:attrName>
                                        </p:attrNameLst>
                                      </p:cBhvr>
                                      <p:to>
                                        <p:strVal val="visible"/>
                                      </p:to>
                                    </p:set>
                                    <p:animEffect transition="in" filter="barn(inVertical)">
                                      <p:cBhvr>
                                        <p:cTn id="7" dur="1000"/>
                                        <p:tgtEl>
                                          <p:spTgt spid="15098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1003"/>
                                        </p:tgtEl>
                                        <p:attrNameLst>
                                          <p:attrName>style.visibility</p:attrName>
                                        </p:attrNameLst>
                                      </p:cBhvr>
                                      <p:to>
                                        <p:strVal val="visible"/>
                                      </p:to>
                                    </p:set>
                                    <p:animEffect transition="in" filter="wipe(up)">
                                      <p:cBhvr>
                                        <p:cTn id="10" dur="500"/>
                                        <p:tgtEl>
                                          <p:spTgt spid="151003"/>
                                        </p:tgtEl>
                                      </p:cBhvr>
                                    </p:animEffect>
                                  </p:childTnLst>
                                </p:cTn>
                              </p:par>
                              <p:par>
                                <p:cTn id="11" presetID="22" presetClass="entr" presetSubtype="1" fill="hold" grpId="0" nodeType="withEffect">
                                  <p:stCondLst>
                                    <p:cond delay="200"/>
                                  </p:stCondLst>
                                  <p:childTnLst>
                                    <p:set>
                                      <p:cBhvr>
                                        <p:cTn id="12" dur="1" fill="hold">
                                          <p:stCondLst>
                                            <p:cond delay="0"/>
                                          </p:stCondLst>
                                        </p:cTn>
                                        <p:tgtEl>
                                          <p:spTgt spid="151002"/>
                                        </p:tgtEl>
                                        <p:attrNameLst>
                                          <p:attrName>style.visibility</p:attrName>
                                        </p:attrNameLst>
                                      </p:cBhvr>
                                      <p:to>
                                        <p:strVal val="visible"/>
                                      </p:to>
                                    </p:set>
                                    <p:animEffect transition="in" filter="wipe(up)">
                                      <p:cBhvr>
                                        <p:cTn id="13" dur="500"/>
                                        <p:tgtEl>
                                          <p:spTgt spid="151002"/>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151007"/>
                                        </p:tgtEl>
                                        <p:attrNameLst>
                                          <p:attrName>style.visibility</p:attrName>
                                        </p:attrNameLst>
                                      </p:cBhvr>
                                      <p:to>
                                        <p:strVal val="visible"/>
                                      </p:to>
                                    </p:set>
                                    <p:animEffect transition="in" filter="wipe(up)">
                                      <p:cBhvr>
                                        <p:cTn id="16" dur="500"/>
                                        <p:tgtEl>
                                          <p:spTgt spid="151007"/>
                                        </p:tgtEl>
                                      </p:cBhvr>
                                    </p:animEffect>
                                  </p:childTnLst>
                                </p:cTn>
                              </p:par>
                              <p:par>
                                <p:cTn id="17" presetID="47" presetClass="entr" presetSubtype="0" fill="hold" grpId="0" nodeType="withEffect">
                                  <p:stCondLst>
                                    <p:cond delay="1500"/>
                                  </p:stCondLst>
                                  <p:childTnLst>
                                    <p:set>
                                      <p:cBhvr>
                                        <p:cTn id="18" dur="1" fill="hold">
                                          <p:stCondLst>
                                            <p:cond delay="0"/>
                                          </p:stCondLst>
                                        </p:cTn>
                                        <p:tgtEl>
                                          <p:spTgt spid="151009"/>
                                        </p:tgtEl>
                                        <p:attrNameLst>
                                          <p:attrName>style.visibility</p:attrName>
                                        </p:attrNameLst>
                                      </p:cBhvr>
                                      <p:to>
                                        <p:strVal val="visible"/>
                                      </p:to>
                                    </p:set>
                                    <p:animEffect transition="in" filter="fade">
                                      <p:cBhvr>
                                        <p:cTn id="19" dur="500"/>
                                        <p:tgtEl>
                                          <p:spTgt spid="151009"/>
                                        </p:tgtEl>
                                      </p:cBhvr>
                                    </p:animEffect>
                                    <p:anim calcmode="lin" valueType="num">
                                      <p:cBhvr>
                                        <p:cTn id="20" dur="500" fill="hold"/>
                                        <p:tgtEl>
                                          <p:spTgt spid="151009"/>
                                        </p:tgtEl>
                                        <p:attrNameLst>
                                          <p:attrName>ppt_x</p:attrName>
                                        </p:attrNameLst>
                                      </p:cBhvr>
                                      <p:tavLst>
                                        <p:tav tm="0">
                                          <p:val>
                                            <p:strVal val="#ppt_x"/>
                                          </p:val>
                                        </p:tav>
                                        <p:tav tm="100000">
                                          <p:val>
                                            <p:strVal val="#ppt_x"/>
                                          </p:val>
                                        </p:tav>
                                      </p:tavLst>
                                    </p:anim>
                                    <p:anim calcmode="lin" valueType="num">
                                      <p:cBhvr>
                                        <p:cTn id="21" dur="500" fill="hold"/>
                                        <p:tgtEl>
                                          <p:spTgt spid="151009"/>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2300"/>
                                  </p:stCondLst>
                                  <p:childTnLst>
                                    <p:set>
                                      <p:cBhvr>
                                        <p:cTn id="23" dur="1" fill="hold">
                                          <p:stCondLst>
                                            <p:cond delay="0"/>
                                          </p:stCondLst>
                                        </p:cTn>
                                        <p:tgtEl>
                                          <p:spTgt spid="151005"/>
                                        </p:tgtEl>
                                        <p:attrNameLst>
                                          <p:attrName>style.visibility</p:attrName>
                                        </p:attrNameLst>
                                      </p:cBhvr>
                                      <p:to>
                                        <p:strVal val="visible"/>
                                      </p:to>
                                    </p:set>
                                    <p:animEffect transition="in" filter="fade">
                                      <p:cBhvr>
                                        <p:cTn id="24" dur="500"/>
                                        <p:tgtEl>
                                          <p:spTgt spid="151005"/>
                                        </p:tgtEl>
                                      </p:cBhvr>
                                    </p:animEffect>
                                    <p:anim calcmode="lin" valueType="num">
                                      <p:cBhvr>
                                        <p:cTn id="25" dur="500" fill="hold"/>
                                        <p:tgtEl>
                                          <p:spTgt spid="151005"/>
                                        </p:tgtEl>
                                        <p:attrNameLst>
                                          <p:attrName>ppt_x</p:attrName>
                                        </p:attrNameLst>
                                      </p:cBhvr>
                                      <p:tavLst>
                                        <p:tav tm="0">
                                          <p:val>
                                            <p:strVal val="#ppt_x"/>
                                          </p:val>
                                        </p:tav>
                                        <p:tav tm="100000">
                                          <p:val>
                                            <p:strVal val="#ppt_x"/>
                                          </p:val>
                                        </p:tav>
                                      </p:tavLst>
                                    </p:anim>
                                    <p:anim calcmode="lin" valueType="num">
                                      <p:cBhvr>
                                        <p:cTn id="26" dur="500" fill="hold"/>
                                        <p:tgtEl>
                                          <p:spTgt spid="151005"/>
                                        </p:tgtEl>
                                        <p:attrNameLst>
                                          <p:attrName>ppt_y</p:attrName>
                                        </p:attrNameLst>
                                      </p:cBhvr>
                                      <p:tavLst>
                                        <p:tav tm="0">
                                          <p:val>
                                            <p:strVal val="#ppt_y-.1"/>
                                          </p:val>
                                        </p:tav>
                                        <p:tav tm="100000">
                                          <p:val>
                                            <p:strVal val="#ppt_y"/>
                                          </p:val>
                                        </p:tav>
                                      </p:tavLst>
                                    </p:anim>
                                  </p:childTnLst>
                                </p:cTn>
                              </p:par>
                            </p:childTnLst>
                          </p:cTn>
                        </p:par>
                        <p:par>
                          <p:cTn id="27" fill="hold">
                            <p:stCondLst>
                              <p:cond delay="2800"/>
                            </p:stCondLst>
                            <p:childTnLst>
                              <p:par>
                                <p:cTn id="28" presetID="6" presetClass="emph" presetSubtype="0" fill="hold" grpId="1" nodeType="afterEffect">
                                  <p:stCondLst>
                                    <p:cond delay="0"/>
                                  </p:stCondLst>
                                  <p:childTnLst>
                                    <p:animScale>
                                      <p:cBhvr>
                                        <p:cTn id="29" dur="500" fill="hold"/>
                                        <p:tgtEl>
                                          <p:spTgt spid="151003"/>
                                        </p:tgtEl>
                                      </p:cBhvr>
                                      <p:by x="150000" y="150000"/>
                                    </p:animScale>
                                  </p:childTnLst>
                                </p:cTn>
                              </p:par>
                              <p:par>
                                <p:cTn id="30" presetID="6" presetClass="emph" presetSubtype="0" fill="hold" grpId="1" nodeType="withEffect">
                                  <p:stCondLst>
                                    <p:cond delay="400"/>
                                  </p:stCondLst>
                                  <p:childTnLst>
                                    <p:animScale>
                                      <p:cBhvr>
                                        <p:cTn id="31" dur="500" fill="hold"/>
                                        <p:tgtEl>
                                          <p:spTgt spid="151007"/>
                                        </p:tgtEl>
                                      </p:cBhvr>
                                      <p:by x="150000" y="150000"/>
                                    </p:animScale>
                                  </p:childTnLst>
                                </p:cTn>
                              </p:par>
                              <p:par>
                                <p:cTn id="32" presetID="6" presetClass="emph" presetSubtype="0" fill="hold" grpId="1" nodeType="withEffect">
                                  <p:stCondLst>
                                    <p:cond delay="1100"/>
                                  </p:stCondLst>
                                  <p:childTnLst>
                                    <p:animScale>
                                      <p:cBhvr>
                                        <p:cTn id="33" dur="500" fill="hold"/>
                                        <p:tgtEl>
                                          <p:spTgt spid="151009"/>
                                        </p:tgtEl>
                                      </p:cBhvr>
                                      <p:by x="150000" y="150000"/>
                                    </p:animScale>
                                  </p:childTnLst>
                                </p:cTn>
                              </p:par>
                              <p:par>
                                <p:cTn id="34" presetID="6" presetClass="emph" presetSubtype="0" fill="hold" grpId="1" nodeType="withEffect">
                                  <p:stCondLst>
                                    <p:cond delay="1700"/>
                                  </p:stCondLst>
                                  <p:childTnLst>
                                    <p:animScale>
                                      <p:cBhvr>
                                        <p:cTn id="35" dur="500" fill="hold"/>
                                        <p:tgtEl>
                                          <p:spTgt spid="151005"/>
                                        </p:tgtEl>
                                      </p:cBhvr>
                                      <p:by x="150000" y="150000"/>
                                    </p:animScale>
                                  </p:childTnLst>
                                </p:cTn>
                              </p:par>
                            </p:childTnLst>
                          </p:cTn>
                        </p:par>
                        <p:par>
                          <p:cTn id="36" fill="hold">
                            <p:stCondLst>
                              <p:cond delay="5000"/>
                            </p:stCondLst>
                            <p:childTnLst>
                              <p:par>
                                <p:cTn id="37" presetID="6" presetClass="emph" presetSubtype="0" fill="hold" grpId="1" nodeType="afterEffect">
                                  <p:stCondLst>
                                    <p:cond delay="0"/>
                                  </p:stCondLst>
                                  <p:childTnLst>
                                    <p:animScale>
                                      <p:cBhvr>
                                        <p:cTn id="38" dur="500" fill="hold"/>
                                        <p:tgtEl>
                                          <p:spTgt spid="15100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02" grpId="0" animBg="1"/>
      <p:bldP spid="151002" grpId="1" animBg="1"/>
      <p:bldP spid="151003" grpId="0" animBg="1"/>
      <p:bldP spid="151003" grpId="1" animBg="1"/>
      <p:bldP spid="151005" grpId="0" animBg="1"/>
      <p:bldP spid="151005" grpId="1" animBg="1"/>
      <p:bldP spid="151007" grpId="0" animBg="1"/>
      <p:bldP spid="151007" grpId="1" animBg="1"/>
      <p:bldP spid="151009" grpId="0" animBg="1"/>
      <p:bldP spid="151009" grpId="1" animBg="1"/>
      <p:bldP spid="150988" grpId="0"/>
    </p:bldLst>
  </p:timing>
  <p:hf sldNum="0" hdr="0" ftr="0" dt="0"/>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gradFill rotWithShape="0">
          <a:gsLst>
            <a:gs pos="0">
              <a:schemeClr val="bg1"/>
            </a:gs>
            <a:gs pos="100000">
              <a:schemeClr val="bg1">
                <a:gamma/>
                <a:tint val="0"/>
                <a:invGamma/>
              </a:schemeClr>
            </a:gs>
          </a:gsLst>
          <a:lin ang="5400000" scaled="1"/>
        </a:gradFill>
        <a:effectLst/>
      </p:bgPr>
    </p:bg>
    <p:spTree>
      <p:nvGrpSpPr>
        <p:cNvPr id="1" name=""/>
        <p:cNvGrpSpPr/>
        <p:nvPr/>
      </p:nvGrpSpPr>
      <p:grpSpPr>
        <a:xfrm>
          <a:off x="0" y="0"/>
          <a:ext cx="0" cy="0"/>
          <a:chOff x="0" y="0"/>
          <a:chExt cx="0" cy="0"/>
        </a:xfrm>
      </p:grpSpPr>
      <p:sp>
        <p:nvSpPr>
          <p:cNvPr id="1071" name="Freeform 47"/>
          <p:cNvSpPr>
            <a:spLocks/>
          </p:cNvSpPr>
          <p:nvPr/>
        </p:nvSpPr>
        <p:spPr bwMode="gray">
          <a:xfrm>
            <a:off x="1" y="-85725"/>
            <a:ext cx="12232217" cy="704850"/>
          </a:xfrm>
          <a:custGeom>
            <a:avLst/>
            <a:gdLst/>
            <a:ahLst/>
            <a:cxnLst>
              <a:cxn ang="0">
                <a:pos x="0" y="472"/>
              </a:cxn>
              <a:cxn ang="0">
                <a:pos x="3261" y="473"/>
              </a:cxn>
              <a:cxn ang="0">
                <a:pos x="3437" y="465"/>
              </a:cxn>
              <a:cxn ang="0">
                <a:pos x="3763" y="314"/>
              </a:cxn>
              <a:cxn ang="0">
                <a:pos x="5779" y="314"/>
              </a:cxn>
              <a:cxn ang="0">
                <a:pos x="5777" y="0"/>
              </a:cxn>
              <a:cxn ang="0">
                <a:pos x="0" y="1"/>
              </a:cxn>
              <a:cxn ang="0">
                <a:pos x="0" y="472"/>
              </a:cxn>
            </a:cxnLst>
            <a:rect l="0" t="0" r="r" b="b"/>
            <a:pathLst>
              <a:path w="5779" h="480">
                <a:moveTo>
                  <a:pt x="0" y="472"/>
                </a:moveTo>
                <a:lnTo>
                  <a:pt x="3261" y="473"/>
                </a:lnTo>
                <a:cubicBezTo>
                  <a:pt x="3402" y="473"/>
                  <a:pt x="3356" y="480"/>
                  <a:pt x="3437" y="465"/>
                </a:cubicBezTo>
                <a:lnTo>
                  <a:pt x="3763" y="314"/>
                </a:lnTo>
                <a:lnTo>
                  <a:pt x="5779" y="314"/>
                </a:lnTo>
                <a:lnTo>
                  <a:pt x="5777" y="0"/>
                </a:lnTo>
                <a:lnTo>
                  <a:pt x="0" y="1"/>
                </a:lnTo>
                <a:lnTo>
                  <a:pt x="0" y="472"/>
                </a:lnTo>
                <a:close/>
              </a:path>
            </a:pathLst>
          </a:custGeom>
          <a:blipFill dpi="0" rotWithShape="1">
            <a:blip r:embed="rId17"/>
            <a:srcRect/>
            <a:stretch>
              <a:fillRect/>
            </a:stretch>
          </a:blipFill>
          <a:ln w="9525">
            <a:noFill/>
            <a:round/>
            <a:headEnd/>
            <a:tailEnd/>
          </a:ln>
          <a:effectLst/>
        </p:spPr>
        <p:txBody>
          <a:bodyPr/>
          <a:lstStyle/>
          <a:p>
            <a:endParaRPr lang="es-MX"/>
          </a:p>
        </p:txBody>
      </p:sp>
      <p:sp>
        <p:nvSpPr>
          <p:cNvPr id="1070" name="Freeform 46"/>
          <p:cNvSpPr>
            <a:spLocks/>
          </p:cNvSpPr>
          <p:nvPr/>
        </p:nvSpPr>
        <p:spPr bwMode="gray">
          <a:xfrm>
            <a:off x="-2117" y="1108076"/>
            <a:ext cx="12234335" cy="5749925"/>
          </a:xfrm>
          <a:custGeom>
            <a:avLst/>
            <a:gdLst/>
            <a:ahLst/>
            <a:cxnLst>
              <a:cxn ang="0">
                <a:pos x="7" y="3616"/>
              </a:cxn>
              <a:cxn ang="0">
                <a:pos x="5780" y="3622"/>
              </a:cxn>
              <a:cxn ang="0">
                <a:pos x="5760" y="0"/>
              </a:cxn>
              <a:cxn ang="0">
                <a:pos x="0" y="0"/>
              </a:cxn>
              <a:cxn ang="0">
                <a:pos x="7" y="3616"/>
              </a:cxn>
            </a:cxnLst>
            <a:rect l="0" t="0" r="r" b="b"/>
            <a:pathLst>
              <a:path w="5780" h="3622">
                <a:moveTo>
                  <a:pt x="7" y="3616"/>
                </a:moveTo>
                <a:lnTo>
                  <a:pt x="5780" y="3622"/>
                </a:lnTo>
                <a:lnTo>
                  <a:pt x="5760" y="0"/>
                </a:lnTo>
                <a:lnTo>
                  <a:pt x="0" y="0"/>
                </a:lnTo>
                <a:lnTo>
                  <a:pt x="7" y="3616"/>
                </a:lnTo>
                <a:close/>
              </a:path>
            </a:pathLst>
          </a:custGeom>
          <a:solidFill>
            <a:srgbClr val="FFFFFF">
              <a:alpha val="50000"/>
            </a:srgbClr>
          </a:solidFill>
          <a:ln w="9525">
            <a:noFill/>
            <a:round/>
            <a:headEnd/>
            <a:tailEnd/>
          </a:ln>
          <a:effectLst/>
        </p:spPr>
        <p:txBody>
          <a:bodyPr/>
          <a:lstStyle/>
          <a:p>
            <a:endParaRPr lang="es-MX"/>
          </a:p>
        </p:txBody>
      </p:sp>
      <p:sp>
        <p:nvSpPr>
          <p:cNvPr id="1092" name="Rectangle 68"/>
          <p:cNvSpPr>
            <a:spLocks noGrp="1" noChangeArrowheads="1"/>
          </p:cNvSpPr>
          <p:nvPr>
            <p:ph type="body" idx="1"/>
          </p:nvPr>
        </p:nvSpPr>
        <p:spPr bwMode="gray">
          <a:xfrm>
            <a:off x="467784" y="1600201"/>
            <a:ext cx="11250083" cy="475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93" name="Rectangle 69"/>
          <p:cNvSpPr>
            <a:spLocks noGrp="1" noChangeArrowheads="1"/>
          </p:cNvSpPr>
          <p:nvPr>
            <p:ph type="dt" sz="half" idx="2"/>
          </p:nvPr>
        </p:nvSpPr>
        <p:spPr bwMode="gray">
          <a:xfrm>
            <a:off x="609600" y="6629401"/>
            <a:ext cx="28448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2BE451C3-0FF4-47C4-B829-773ADF60F88C}" type="datetimeFigureOut">
              <a:rPr lang="en-US" smtClean="0"/>
              <a:pPr/>
              <a:t>4/28/2016</a:t>
            </a:fld>
            <a:endParaRPr lang="en-US" dirty="0"/>
          </a:p>
        </p:txBody>
      </p:sp>
      <p:sp>
        <p:nvSpPr>
          <p:cNvPr id="1094" name="Rectangle 70"/>
          <p:cNvSpPr>
            <a:spLocks noGrp="1" noChangeArrowheads="1"/>
          </p:cNvSpPr>
          <p:nvPr>
            <p:ph type="ftr" sz="quarter" idx="3"/>
          </p:nvPr>
        </p:nvSpPr>
        <p:spPr bwMode="gray">
          <a:xfrm>
            <a:off x="4165600" y="6629401"/>
            <a:ext cx="38608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US" smtClean="0"/>
              <a:t>
              </a:t>
            </a:r>
            <a:endParaRPr lang="en-US" dirty="0"/>
          </a:p>
        </p:txBody>
      </p:sp>
      <p:sp>
        <p:nvSpPr>
          <p:cNvPr id="1095" name="Rectangle 71"/>
          <p:cNvSpPr>
            <a:spLocks noGrp="1" noChangeArrowheads="1"/>
          </p:cNvSpPr>
          <p:nvPr>
            <p:ph type="sldNum" sz="quarter" idx="4"/>
          </p:nvPr>
        </p:nvSpPr>
        <p:spPr bwMode="gray">
          <a:xfrm>
            <a:off x="8737600" y="6629401"/>
            <a:ext cx="28448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57F1E4F-1CFF-5643-939E-217C01CDF565}" type="slidenum">
              <a:rPr lang="en-US" smtClean="0"/>
              <a:pPr/>
              <a:t>‹Nº›</a:t>
            </a:fld>
            <a:endParaRPr lang="en-US" dirty="0"/>
          </a:p>
        </p:txBody>
      </p:sp>
      <p:sp>
        <p:nvSpPr>
          <p:cNvPr id="1097" name="Freeform 73"/>
          <p:cNvSpPr>
            <a:spLocks/>
          </p:cNvSpPr>
          <p:nvPr/>
        </p:nvSpPr>
        <p:spPr bwMode="gray">
          <a:xfrm>
            <a:off x="4233" y="685800"/>
            <a:ext cx="12175067" cy="685800"/>
          </a:xfrm>
          <a:custGeom>
            <a:avLst/>
            <a:gdLst/>
            <a:ahLst/>
            <a:cxnLst>
              <a:cxn ang="0">
                <a:pos x="5745" y="9"/>
              </a:cxn>
              <a:cxn ang="0">
                <a:pos x="2449" y="8"/>
              </a:cxn>
              <a:cxn ang="0">
                <a:pos x="2347" y="14"/>
              </a:cxn>
              <a:cxn ang="0">
                <a:pos x="2174" y="93"/>
              </a:cxn>
              <a:cxn ang="0">
                <a:pos x="2046" y="127"/>
              </a:cxn>
              <a:cxn ang="0">
                <a:pos x="0" y="119"/>
              </a:cxn>
              <a:cxn ang="0">
                <a:pos x="0" y="444"/>
              </a:cxn>
              <a:cxn ang="0">
                <a:pos x="3601" y="444"/>
              </a:cxn>
              <a:cxn ang="0">
                <a:pos x="3672" y="424"/>
              </a:cxn>
              <a:cxn ang="0">
                <a:pos x="3883" y="331"/>
              </a:cxn>
              <a:cxn ang="0">
                <a:pos x="3985" y="325"/>
              </a:cxn>
              <a:cxn ang="0">
                <a:pos x="5752" y="325"/>
              </a:cxn>
              <a:cxn ang="0">
                <a:pos x="5745" y="9"/>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000"/>
            </a:srgbClr>
          </a:solidFill>
          <a:ln w="9525">
            <a:noFill/>
            <a:round/>
            <a:headEnd/>
            <a:tailEnd/>
          </a:ln>
          <a:effectLst/>
        </p:spPr>
        <p:txBody>
          <a:bodyPr/>
          <a:lstStyle/>
          <a:p>
            <a:endParaRPr lang="es-MX"/>
          </a:p>
        </p:txBody>
      </p:sp>
      <p:sp>
        <p:nvSpPr>
          <p:cNvPr id="1091" name="Rectangle 67"/>
          <p:cNvSpPr>
            <a:spLocks noGrp="1" noChangeArrowheads="1"/>
          </p:cNvSpPr>
          <p:nvPr>
            <p:ph type="title"/>
          </p:nvPr>
        </p:nvSpPr>
        <p:spPr bwMode="gray">
          <a:xfrm>
            <a:off x="482600" y="773114"/>
            <a:ext cx="11201400" cy="6746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grpSp>
        <p:nvGrpSpPr>
          <p:cNvPr id="2" name="Group 74"/>
          <p:cNvGrpSpPr>
            <a:grpSpLocks/>
          </p:cNvGrpSpPr>
          <p:nvPr/>
        </p:nvGrpSpPr>
        <p:grpSpPr bwMode="auto">
          <a:xfrm>
            <a:off x="9213851" y="457201"/>
            <a:ext cx="2563283" cy="576263"/>
            <a:chOff x="127" y="2886"/>
            <a:chExt cx="2074" cy="621"/>
          </a:xfrm>
        </p:grpSpPr>
        <p:sp>
          <p:nvSpPr>
            <p:cNvPr id="1099" name="AutoShape 75"/>
            <p:cNvSpPr>
              <a:spLocks noChangeArrowheads="1"/>
            </p:cNvSpPr>
            <p:nvPr/>
          </p:nvSpPr>
          <p:spPr bwMode="gray">
            <a:xfrm>
              <a:off x="127" y="2886"/>
              <a:ext cx="621" cy="621"/>
            </a:xfrm>
            <a:prstGeom prst="roundRect">
              <a:avLst>
                <a:gd name="adj" fmla="val 10079"/>
              </a:avLst>
            </a:prstGeom>
            <a:blipFill dpi="0" rotWithShape="1">
              <a:blip r:embed="rId18"/>
              <a:srcRect/>
              <a:stretch>
                <a:fillRect/>
              </a:stretch>
            </a:blipFill>
            <a:ln w="19050">
              <a:solidFill>
                <a:srgbClr val="FFFFFF"/>
              </a:solidFill>
              <a:round/>
              <a:headEnd/>
              <a:tailEnd/>
            </a:ln>
            <a:effectLst/>
          </p:spPr>
          <p:txBody>
            <a:bodyPr wrap="none" anchor="ctr"/>
            <a:lstStyle/>
            <a:p>
              <a:endParaRPr lang="es-MX"/>
            </a:p>
          </p:txBody>
        </p:sp>
        <p:sp>
          <p:nvSpPr>
            <p:cNvPr id="1100" name="AutoShape 76"/>
            <p:cNvSpPr>
              <a:spLocks noChangeArrowheads="1"/>
            </p:cNvSpPr>
            <p:nvPr/>
          </p:nvSpPr>
          <p:spPr bwMode="gray">
            <a:xfrm>
              <a:off x="851" y="2886"/>
              <a:ext cx="621" cy="621"/>
            </a:xfrm>
            <a:prstGeom prst="roundRect">
              <a:avLst>
                <a:gd name="adj" fmla="val 10079"/>
              </a:avLst>
            </a:prstGeom>
            <a:blipFill dpi="0" rotWithShape="1">
              <a:blip r:embed="rId19"/>
              <a:srcRect/>
              <a:stretch>
                <a:fillRect/>
              </a:stretch>
            </a:blipFill>
            <a:ln w="19050">
              <a:solidFill>
                <a:srgbClr val="FFFFFF"/>
              </a:solidFill>
              <a:round/>
              <a:headEnd/>
              <a:tailEnd/>
            </a:ln>
            <a:effectLst/>
          </p:spPr>
          <p:txBody>
            <a:bodyPr wrap="none" anchor="ctr"/>
            <a:lstStyle/>
            <a:p>
              <a:endParaRPr lang="es-MX"/>
            </a:p>
          </p:txBody>
        </p:sp>
        <p:sp>
          <p:nvSpPr>
            <p:cNvPr id="1101" name="AutoShape 77"/>
            <p:cNvSpPr>
              <a:spLocks noChangeArrowheads="1"/>
            </p:cNvSpPr>
            <p:nvPr/>
          </p:nvSpPr>
          <p:spPr bwMode="gray">
            <a:xfrm>
              <a:off x="1580" y="2886"/>
              <a:ext cx="621" cy="621"/>
            </a:xfrm>
            <a:prstGeom prst="roundRect">
              <a:avLst>
                <a:gd name="adj" fmla="val 10079"/>
              </a:avLst>
            </a:prstGeom>
            <a:blipFill dpi="0" rotWithShape="1">
              <a:blip r:embed="rId20"/>
              <a:srcRect/>
              <a:stretch>
                <a:fillRect/>
              </a:stretch>
            </a:blipFill>
            <a:ln w="19050">
              <a:solidFill>
                <a:srgbClr val="FFFFFF"/>
              </a:solidFill>
              <a:round/>
              <a:headEnd/>
              <a:tailEnd/>
            </a:ln>
            <a:effectLst/>
          </p:spPr>
          <p:txBody>
            <a:bodyPr wrap="none" anchor="ctr"/>
            <a:lstStyle/>
            <a:p>
              <a:endParaRPr lang="es-MX"/>
            </a:p>
          </p:txBody>
        </p:sp>
      </p:gr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71"/>
                                        </p:tgtEl>
                                        <p:attrNameLst>
                                          <p:attrName>style.visibility</p:attrName>
                                        </p:attrNameLst>
                                      </p:cBhvr>
                                      <p:to>
                                        <p:strVal val="visible"/>
                                      </p:to>
                                    </p:set>
                                    <p:animEffect transition="in" filter="fade">
                                      <p:cBhvr>
                                        <p:cTn id="7" dur="1000"/>
                                        <p:tgtEl>
                                          <p:spTgt spid="107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97"/>
                                        </p:tgtEl>
                                        <p:attrNameLst>
                                          <p:attrName>style.visibility</p:attrName>
                                        </p:attrNameLst>
                                      </p:cBhvr>
                                      <p:to>
                                        <p:strVal val="visible"/>
                                      </p:to>
                                    </p:set>
                                    <p:animEffect transition="in" filter="wipe(left)">
                                      <p:cBhvr>
                                        <p:cTn id="10" dur="500"/>
                                        <p:tgtEl>
                                          <p:spTgt spid="1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97" grpId="0" animBg="1"/>
    </p:bldLst>
  </p:timing>
  <p:hf sldNum="0" hdr="0" ftr="0" dt="0"/>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42027" y="487190"/>
            <a:ext cx="8825658" cy="2677648"/>
          </a:xfrm>
        </p:spPr>
        <p:txBody>
          <a:bodyPr/>
          <a:lstStyle/>
          <a:p>
            <a:r>
              <a:rPr lang="es-MX" dirty="0" smtClean="0"/>
              <a:t>EVALUACION CURRICULAR.</a:t>
            </a:r>
            <a:endParaRPr lang="es-MX" dirty="0"/>
          </a:p>
        </p:txBody>
      </p:sp>
      <p:sp>
        <p:nvSpPr>
          <p:cNvPr id="3" name="Subtítulo 2"/>
          <p:cNvSpPr>
            <a:spLocks noGrp="1"/>
          </p:cNvSpPr>
          <p:nvPr>
            <p:ph type="subTitle" idx="1"/>
          </p:nvPr>
        </p:nvSpPr>
        <p:spPr/>
        <p:txBody>
          <a:bodyPr/>
          <a:lstStyle/>
          <a:p>
            <a:endParaRPr lang="es-MX" dirty="0" smtClean="0"/>
          </a:p>
          <a:p>
            <a:pPr algn="r"/>
            <a:r>
              <a:rPr lang="es-MX" dirty="0" smtClean="0"/>
              <a:t>DR. ISRAEL ANTONIO GOMEZ MOLINA</a:t>
            </a:r>
            <a:endParaRPr lang="es-MX" dirty="0"/>
          </a:p>
        </p:txBody>
      </p:sp>
    </p:spTree>
    <p:extLst>
      <p:ext uri="{BB962C8B-B14F-4D97-AF65-F5344CB8AC3E}">
        <p14:creationId xmlns="" xmlns:p14="http://schemas.microsoft.com/office/powerpoint/2010/main" val="3507448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24 Conector recto"/>
          <p:cNvCxnSpPr/>
          <p:nvPr/>
        </p:nvCxnSpPr>
        <p:spPr>
          <a:xfrm>
            <a:off x="3136900" y="5397500"/>
            <a:ext cx="3759200" cy="127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p:txBody>
          <a:bodyPr/>
          <a:lstStyle/>
          <a:p>
            <a:r>
              <a:rPr lang="es-MX" dirty="0" smtClean="0"/>
              <a:t>ANALISIS DEL CURRICULUM</a:t>
            </a:r>
            <a:endParaRPr lang="es-MX" dirty="0"/>
          </a:p>
        </p:txBody>
      </p:sp>
      <p:sp>
        <p:nvSpPr>
          <p:cNvPr id="3" name="Marcador de contenido 2"/>
          <p:cNvSpPr>
            <a:spLocks noGrp="1"/>
          </p:cNvSpPr>
          <p:nvPr>
            <p:ph idx="1"/>
          </p:nvPr>
        </p:nvSpPr>
        <p:spPr>
          <a:xfrm>
            <a:off x="500560" y="6858000"/>
            <a:ext cx="10959920" cy="885411"/>
          </a:xfrm>
        </p:spPr>
        <p:txBody>
          <a:bodyPr>
            <a:noAutofit/>
          </a:bodyPr>
          <a:lstStyle/>
          <a:p>
            <a:pPr algn="just"/>
            <a:r>
              <a:rPr lang="es-MX" sz="1600" dirty="0">
                <a:solidFill>
                  <a:srgbClr val="FFFF00"/>
                </a:solidFill>
              </a:rPr>
              <a:t>Realizar una reconstrucción curricular  para adecuar los planes y programas de estudio de acuerdo a los usos y costumbres de la comunidad, es necesario </a:t>
            </a:r>
            <a:r>
              <a:rPr lang="es-MX" sz="1600" dirty="0" smtClean="0">
                <a:solidFill>
                  <a:srgbClr val="FFFF00"/>
                </a:solidFill>
              </a:rPr>
              <a:t>comenzar </a:t>
            </a:r>
            <a:r>
              <a:rPr lang="es-MX" sz="1600" dirty="0">
                <a:solidFill>
                  <a:srgbClr val="FFFF00"/>
                </a:solidFill>
              </a:rPr>
              <a:t>con un </a:t>
            </a:r>
            <a:r>
              <a:rPr lang="es-MX" sz="1600" dirty="0" smtClean="0">
                <a:solidFill>
                  <a:srgbClr val="FFFF00"/>
                </a:solidFill>
              </a:rPr>
              <a:t>análisis </a:t>
            </a:r>
            <a:r>
              <a:rPr lang="es-MX" sz="1600" dirty="0">
                <a:solidFill>
                  <a:srgbClr val="FFFF00"/>
                </a:solidFill>
              </a:rPr>
              <a:t>curricular y este se </a:t>
            </a:r>
            <a:r>
              <a:rPr lang="es-MX" sz="1600" dirty="0" smtClean="0">
                <a:solidFill>
                  <a:srgbClr val="FFFF00"/>
                </a:solidFill>
              </a:rPr>
              <a:t> </a:t>
            </a:r>
            <a:r>
              <a:rPr lang="es-MX" sz="1600" dirty="0">
                <a:solidFill>
                  <a:srgbClr val="FFFF00"/>
                </a:solidFill>
              </a:rPr>
              <a:t>cree que cada docente lo puede llevar acabo durante el desarrollo del mismo en la practica docente, una vez que se lleva a cabo este escudriñamiento y se entiende de manera amplia cada uno de los elementos en los que se </a:t>
            </a:r>
            <a:r>
              <a:rPr lang="es-MX" sz="1600" dirty="0" smtClean="0">
                <a:solidFill>
                  <a:srgbClr val="FFFF00"/>
                </a:solidFill>
              </a:rPr>
              <a:t>compone </a:t>
            </a:r>
            <a:r>
              <a:rPr lang="es-MX" sz="1600" dirty="0">
                <a:solidFill>
                  <a:srgbClr val="FFFF00"/>
                </a:solidFill>
              </a:rPr>
              <a:t>el plan de estudios, se considera que ya se está en </a:t>
            </a:r>
            <a:r>
              <a:rPr lang="es-MX" sz="1600" dirty="0" smtClean="0">
                <a:solidFill>
                  <a:srgbClr val="FFFF00"/>
                </a:solidFill>
              </a:rPr>
              <a:t>condiciones </a:t>
            </a:r>
            <a:r>
              <a:rPr lang="es-MX" sz="1600" dirty="0">
                <a:solidFill>
                  <a:srgbClr val="FFFF00"/>
                </a:solidFill>
              </a:rPr>
              <a:t>de proceder a una </a:t>
            </a:r>
            <a:r>
              <a:rPr lang="es-MX" sz="1600" dirty="0" smtClean="0">
                <a:solidFill>
                  <a:srgbClr val="FFFF00"/>
                </a:solidFill>
              </a:rPr>
              <a:t>evacuación </a:t>
            </a:r>
            <a:r>
              <a:rPr lang="es-MX" sz="1600" dirty="0">
                <a:solidFill>
                  <a:srgbClr val="FFFF00"/>
                </a:solidFill>
              </a:rPr>
              <a:t>de la pertinencia y eficacia de la aplicación del </a:t>
            </a:r>
            <a:r>
              <a:rPr lang="es-MX" sz="1600" dirty="0" smtClean="0">
                <a:solidFill>
                  <a:srgbClr val="FFFF00"/>
                </a:solidFill>
              </a:rPr>
              <a:t>currículo.</a:t>
            </a:r>
            <a:endParaRPr lang="es-MX" sz="1600" dirty="0">
              <a:solidFill>
                <a:srgbClr val="FFFF00"/>
              </a:solidFill>
            </a:endParaRPr>
          </a:p>
        </p:txBody>
      </p:sp>
      <p:sp>
        <p:nvSpPr>
          <p:cNvPr id="5" name="4 CuadroTexto"/>
          <p:cNvSpPr txBox="1"/>
          <p:nvPr/>
        </p:nvSpPr>
        <p:spPr>
          <a:xfrm>
            <a:off x="648194" y="2358935"/>
            <a:ext cx="1472706" cy="2031325"/>
          </a:xfrm>
          <a:prstGeom prst="rect">
            <a:avLst/>
          </a:prstGeom>
          <a:noFill/>
        </p:spPr>
        <p:txBody>
          <a:bodyPr wrap="square" rtlCol="0">
            <a:spAutoFit/>
          </a:bodyPr>
          <a:lstStyle/>
          <a:p>
            <a:pPr algn="just"/>
            <a:r>
              <a:rPr lang="es-MX" dirty="0" smtClean="0"/>
              <a:t>Adecuación de planes  y programas de estudio de acuerdo a usos y costumbres</a:t>
            </a:r>
            <a:endParaRPr lang="es-MX" dirty="0"/>
          </a:p>
        </p:txBody>
      </p:sp>
      <p:sp>
        <p:nvSpPr>
          <p:cNvPr id="8" name="7 CuadroTexto"/>
          <p:cNvSpPr txBox="1"/>
          <p:nvPr/>
        </p:nvSpPr>
        <p:spPr>
          <a:xfrm>
            <a:off x="2523987" y="3242366"/>
            <a:ext cx="1992853" cy="369332"/>
          </a:xfrm>
          <a:prstGeom prst="rect">
            <a:avLst/>
          </a:prstGeom>
          <a:noFill/>
        </p:spPr>
        <p:txBody>
          <a:bodyPr wrap="none" rtlCol="0">
            <a:spAutoFit/>
          </a:bodyPr>
          <a:lstStyle/>
          <a:p>
            <a:r>
              <a:rPr lang="es-MX" dirty="0" smtClean="0"/>
              <a:t>Análisis curricular</a:t>
            </a:r>
            <a:endParaRPr lang="es-MX" dirty="0"/>
          </a:p>
        </p:txBody>
      </p:sp>
      <p:sp>
        <p:nvSpPr>
          <p:cNvPr id="11" name="10 Medio marco"/>
          <p:cNvSpPr/>
          <p:nvPr/>
        </p:nvSpPr>
        <p:spPr>
          <a:xfrm>
            <a:off x="114300" y="1739900"/>
            <a:ext cx="1219200" cy="5118100"/>
          </a:xfrm>
          <a:prstGeom prst="half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solidFill>
                <a:schemeClr val="tx1"/>
              </a:solidFill>
            </a:endParaRPr>
          </a:p>
        </p:txBody>
      </p:sp>
      <p:sp>
        <p:nvSpPr>
          <p:cNvPr id="12" name="11 Flecha a la derecha con bandas"/>
          <p:cNvSpPr/>
          <p:nvPr/>
        </p:nvSpPr>
        <p:spPr>
          <a:xfrm>
            <a:off x="4965700" y="3232426"/>
            <a:ext cx="569843" cy="424070"/>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3" name="12 CuadroTexto"/>
          <p:cNvSpPr txBox="1"/>
          <p:nvPr/>
        </p:nvSpPr>
        <p:spPr>
          <a:xfrm>
            <a:off x="3725518" y="5102640"/>
            <a:ext cx="2467342" cy="646331"/>
          </a:xfrm>
          <a:prstGeom prst="rect">
            <a:avLst/>
          </a:prstGeom>
          <a:solidFill>
            <a:srgbClr val="FFFFFF"/>
          </a:solidFill>
        </p:spPr>
        <p:txBody>
          <a:bodyPr wrap="none" rtlCol="0">
            <a:spAutoFit/>
          </a:bodyPr>
          <a:lstStyle/>
          <a:p>
            <a:pPr algn="ctr"/>
            <a:r>
              <a:rPr lang="es-MX" dirty="0" smtClean="0"/>
              <a:t>Se puede desarrollar</a:t>
            </a:r>
          </a:p>
          <a:p>
            <a:pPr algn="ctr"/>
            <a:r>
              <a:rPr lang="es-MX" dirty="0" smtClean="0"/>
              <a:t>En la práctica docente</a:t>
            </a:r>
            <a:endParaRPr lang="es-MX" dirty="0"/>
          </a:p>
        </p:txBody>
      </p:sp>
      <p:sp>
        <p:nvSpPr>
          <p:cNvPr id="14" name="13 Flecha a la derecha con bandas"/>
          <p:cNvSpPr/>
          <p:nvPr/>
        </p:nvSpPr>
        <p:spPr>
          <a:xfrm>
            <a:off x="8080513" y="3266661"/>
            <a:ext cx="569843" cy="424070"/>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5" name="14 CuadroTexto"/>
          <p:cNvSpPr txBox="1"/>
          <p:nvPr/>
        </p:nvSpPr>
        <p:spPr>
          <a:xfrm>
            <a:off x="5717760" y="2643258"/>
            <a:ext cx="2207040" cy="1477328"/>
          </a:xfrm>
          <a:prstGeom prst="rect">
            <a:avLst/>
          </a:prstGeom>
          <a:noFill/>
        </p:spPr>
        <p:txBody>
          <a:bodyPr wrap="square" rtlCol="0">
            <a:spAutoFit/>
          </a:bodyPr>
          <a:lstStyle/>
          <a:p>
            <a:pPr algn="ctr"/>
            <a:r>
              <a:rPr lang="es-MX" dirty="0" smtClean="0"/>
              <a:t>Entendimiento amplio de cada uno de los elementos</a:t>
            </a:r>
          </a:p>
          <a:p>
            <a:pPr algn="ctr"/>
            <a:r>
              <a:rPr lang="es-MX" dirty="0" smtClean="0"/>
              <a:t>que componen el plan de estudios</a:t>
            </a:r>
            <a:endParaRPr lang="es-MX" dirty="0"/>
          </a:p>
        </p:txBody>
      </p:sp>
      <p:sp>
        <p:nvSpPr>
          <p:cNvPr id="17" name="16 CuadroTexto"/>
          <p:cNvSpPr txBox="1"/>
          <p:nvPr/>
        </p:nvSpPr>
        <p:spPr>
          <a:xfrm>
            <a:off x="8699027" y="3035301"/>
            <a:ext cx="3035773" cy="923330"/>
          </a:xfrm>
          <a:prstGeom prst="rect">
            <a:avLst/>
          </a:prstGeom>
          <a:noFill/>
        </p:spPr>
        <p:txBody>
          <a:bodyPr wrap="square" rtlCol="0">
            <a:spAutoFit/>
          </a:bodyPr>
          <a:lstStyle/>
          <a:p>
            <a:pPr algn="ctr"/>
            <a:r>
              <a:rPr lang="es-MX" dirty="0" smtClean="0"/>
              <a:t>Hay condiciones de evaluar la pertinencia y eficacia de la aplicación</a:t>
            </a:r>
          </a:p>
        </p:txBody>
      </p:sp>
      <p:sp>
        <p:nvSpPr>
          <p:cNvPr id="18" name="17 CuadroTexto"/>
          <p:cNvSpPr txBox="1"/>
          <p:nvPr/>
        </p:nvSpPr>
        <p:spPr>
          <a:xfrm rot="16200000">
            <a:off x="-1689099" y="3543300"/>
            <a:ext cx="3967753" cy="369332"/>
          </a:xfrm>
          <a:prstGeom prst="rect">
            <a:avLst/>
          </a:prstGeom>
          <a:noFill/>
        </p:spPr>
        <p:txBody>
          <a:bodyPr wrap="none" rtlCol="0">
            <a:spAutoFit/>
          </a:bodyPr>
          <a:lstStyle/>
          <a:p>
            <a:r>
              <a:rPr lang="es-MX" dirty="0" smtClean="0">
                <a:solidFill>
                  <a:srgbClr val="FFFFFF"/>
                </a:solidFill>
              </a:rPr>
              <a:t>RECONSTRUCCION CURRICULAR</a:t>
            </a:r>
            <a:endParaRPr lang="es-MX" dirty="0">
              <a:solidFill>
                <a:srgbClr val="FFFFFF"/>
              </a:solidFill>
            </a:endParaRPr>
          </a:p>
        </p:txBody>
      </p:sp>
      <p:cxnSp>
        <p:nvCxnSpPr>
          <p:cNvPr id="22" name="21 Conector recto"/>
          <p:cNvCxnSpPr/>
          <p:nvPr/>
        </p:nvCxnSpPr>
        <p:spPr>
          <a:xfrm>
            <a:off x="3149600" y="4572000"/>
            <a:ext cx="12700" cy="1536700"/>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22 Conector recto"/>
          <p:cNvCxnSpPr/>
          <p:nvPr/>
        </p:nvCxnSpPr>
        <p:spPr>
          <a:xfrm>
            <a:off x="6883400" y="4432300"/>
            <a:ext cx="12700" cy="15367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 xmlns:p14="http://schemas.microsoft.com/office/powerpoint/2010/main" val="3885981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1176" y="847758"/>
            <a:ext cx="3807449" cy="582031"/>
          </a:xfrm>
        </p:spPr>
        <p:txBody>
          <a:bodyPr/>
          <a:lstStyle/>
          <a:p>
            <a:r>
              <a:rPr lang="es-MX" sz="2400" dirty="0" smtClean="0"/>
              <a:t>Evaluación del Currículo</a:t>
            </a:r>
            <a:endParaRPr lang="es-MX" sz="2400" dirty="0"/>
          </a:p>
        </p:txBody>
      </p:sp>
      <p:sp>
        <p:nvSpPr>
          <p:cNvPr id="3" name="Marcador de contenido 2"/>
          <p:cNvSpPr>
            <a:spLocks noGrp="1"/>
          </p:cNvSpPr>
          <p:nvPr>
            <p:ph idx="1"/>
          </p:nvPr>
        </p:nvSpPr>
        <p:spPr>
          <a:xfrm>
            <a:off x="0" y="6858000"/>
            <a:ext cx="11165983" cy="1987158"/>
          </a:xfrm>
        </p:spPr>
        <p:txBody>
          <a:bodyPr>
            <a:noAutofit/>
          </a:bodyPr>
          <a:lstStyle/>
          <a:p>
            <a:pPr algn="just"/>
            <a:r>
              <a:rPr lang="es-MX" sz="1800" dirty="0">
                <a:solidFill>
                  <a:srgbClr val="FFFF00"/>
                </a:solidFill>
              </a:rPr>
              <a:t>“ Comenzar a pensar en la </a:t>
            </a:r>
            <a:r>
              <a:rPr lang="es-MX" sz="1800" dirty="0" smtClean="0">
                <a:solidFill>
                  <a:srgbClr val="FFFF00"/>
                </a:solidFill>
              </a:rPr>
              <a:t>evaluación </a:t>
            </a:r>
            <a:r>
              <a:rPr lang="es-MX" sz="1800" dirty="0">
                <a:solidFill>
                  <a:srgbClr val="FFFF00"/>
                </a:solidFill>
              </a:rPr>
              <a:t>del </a:t>
            </a:r>
            <a:r>
              <a:rPr lang="es-MX" sz="1800" dirty="0" smtClean="0">
                <a:solidFill>
                  <a:srgbClr val="FFFF00"/>
                </a:solidFill>
              </a:rPr>
              <a:t>currículo </a:t>
            </a:r>
            <a:r>
              <a:rPr lang="es-MX" sz="1800" dirty="0">
                <a:solidFill>
                  <a:srgbClr val="FFFF00"/>
                </a:solidFill>
              </a:rPr>
              <a:t>no es más que pensar en uno de los aspectos propios del </a:t>
            </a:r>
            <a:r>
              <a:rPr lang="es-MX" sz="1800" dirty="0" smtClean="0">
                <a:solidFill>
                  <a:srgbClr val="FFFF00"/>
                </a:solidFill>
              </a:rPr>
              <a:t>currículo concebido como proceso, como proyecto a realizar en la práctica en determinadas condiciones, ya sean éstas </a:t>
            </a:r>
            <a:r>
              <a:rPr lang="es-MX" sz="1800" dirty="0">
                <a:solidFill>
                  <a:srgbClr val="FFFF00"/>
                </a:solidFill>
              </a:rPr>
              <a:t>contextuales más globales e institucionales particulares. Esto nos lleva a proponer la </a:t>
            </a:r>
            <a:r>
              <a:rPr lang="es-MX" sz="1800" dirty="0" smtClean="0">
                <a:solidFill>
                  <a:srgbClr val="FFFF00"/>
                </a:solidFill>
              </a:rPr>
              <a:t>evaluación </a:t>
            </a:r>
            <a:r>
              <a:rPr lang="es-MX" sz="1800" dirty="0">
                <a:solidFill>
                  <a:srgbClr val="FFFF00"/>
                </a:solidFill>
              </a:rPr>
              <a:t>curricular como continua y situada, de modo tal que permita abordar al </a:t>
            </a:r>
            <a:r>
              <a:rPr lang="es-MX" sz="1800" dirty="0" smtClean="0">
                <a:solidFill>
                  <a:srgbClr val="FFFF00"/>
                </a:solidFill>
              </a:rPr>
              <a:t>currículo en </a:t>
            </a:r>
            <a:r>
              <a:rPr lang="es-MX" sz="1800" dirty="0">
                <a:solidFill>
                  <a:srgbClr val="FFFF00"/>
                </a:solidFill>
              </a:rPr>
              <a:t>su dinamismo propio, atendiendo sus aspectos cambiantes y a sus </a:t>
            </a:r>
            <a:r>
              <a:rPr lang="es-MX" sz="1800" dirty="0" smtClean="0">
                <a:solidFill>
                  <a:srgbClr val="FFFF00"/>
                </a:solidFill>
              </a:rPr>
              <a:t>múltiples </a:t>
            </a:r>
            <a:r>
              <a:rPr lang="es-MX" sz="1800" dirty="0">
                <a:solidFill>
                  <a:srgbClr val="FFFF00"/>
                </a:solidFill>
              </a:rPr>
              <a:t>adaptaciones a los diferentes contextos” (</a:t>
            </a:r>
            <a:r>
              <a:rPr lang="es-MX" sz="1800" dirty="0" err="1">
                <a:solidFill>
                  <a:srgbClr val="FFFF00"/>
                </a:solidFill>
              </a:rPr>
              <a:t>Brovelli</a:t>
            </a:r>
            <a:r>
              <a:rPr lang="es-MX" sz="1800" dirty="0">
                <a:solidFill>
                  <a:srgbClr val="FFFF00"/>
                </a:solidFill>
              </a:rPr>
              <a:t>, 2001)</a:t>
            </a:r>
          </a:p>
        </p:txBody>
      </p:sp>
      <p:sp>
        <p:nvSpPr>
          <p:cNvPr id="30" name="29 Rectángulo"/>
          <p:cNvSpPr/>
          <p:nvPr/>
        </p:nvSpPr>
        <p:spPr>
          <a:xfrm>
            <a:off x="10210360" y="6080840"/>
            <a:ext cx="1736373" cy="369332"/>
          </a:xfrm>
          <a:prstGeom prst="rect">
            <a:avLst/>
          </a:prstGeom>
        </p:spPr>
        <p:txBody>
          <a:bodyPr wrap="none">
            <a:spAutoFit/>
          </a:bodyPr>
          <a:lstStyle/>
          <a:p>
            <a:r>
              <a:rPr lang="es-MX" dirty="0" smtClean="0"/>
              <a:t>(</a:t>
            </a:r>
            <a:r>
              <a:rPr lang="es-MX" dirty="0" err="1" smtClean="0"/>
              <a:t>Brovelli</a:t>
            </a:r>
            <a:r>
              <a:rPr lang="es-MX" dirty="0" smtClean="0"/>
              <a:t>, 2001)</a:t>
            </a:r>
            <a:endParaRPr lang="es-MX" dirty="0"/>
          </a:p>
        </p:txBody>
      </p:sp>
      <p:graphicFrame>
        <p:nvGraphicFramePr>
          <p:cNvPr id="32" name="31 Diagrama"/>
          <p:cNvGraphicFramePr/>
          <p:nvPr/>
        </p:nvGraphicFramePr>
        <p:xfrm>
          <a:off x="914400" y="573577"/>
          <a:ext cx="11671069" cy="6284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64679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720617"/>
            <a:ext cx="12192000" cy="4507606"/>
          </a:xfrm>
        </p:spPr>
        <p:txBody>
          <a:bodyPr>
            <a:noAutofit/>
          </a:bodyPr>
          <a:lstStyle/>
          <a:p>
            <a:pPr algn="just"/>
            <a:r>
              <a:rPr lang="es-MX" sz="3600" dirty="0"/>
              <a:t>T</a:t>
            </a:r>
            <a:r>
              <a:rPr lang="es-MX" sz="3600" dirty="0" smtClean="0"/>
              <a:t>rabajar </a:t>
            </a:r>
            <a:r>
              <a:rPr lang="es-MX" sz="3600" dirty="0"/>
              <a:t>con un </a:t>
            </a:r>
            <a:r>
              <a:rPr lang="es-MX" sz="3600" dirty="0" smtClean="0"/>
              <a:t>currículo </a:t>
            </a:r>
            <a:r>
              <a:rPr lang="es-MX" sz="3600" dirty="0"/>
              <a:t>previamente diseñado acorde a una </a:t>
            </a:r>
            <a:r>
              <a:rPr lang="es-MX" sz="3600" dirty="0" smtClean="0"/>
              <a:t>política </a:t>
            </a:r>
            <a:r>
              <a:rPr lang="es-MX" sz="3600" dirty="0"/>
              <a:t>educativa que lo demanda, atiende a las </a:t>
            </a:r>
            <a:r>
              <a:rPr lang="es-MX" sz="3600" dirty="0" smtClean="0"/>
              <a:t>características </a:t>
            </a:r>
            <a:r>
              <a:rPr lang="es-MX" sz="3600" dirty="0"/>
              <a:t>de ciudadanos que se requiere formar acorde a los contextos nacionales e internacionales con base a un sistema capitalista neoliberal, con organismos internacionales bien definidos como la OCD, el Banco </a:t>
            </a:r>
            <a:r>
              <a:rPr lang="es-MX" sz="3600" dirty="0" smtClean="0"/>
              <a:t>Mundial.</a:t>
            </a:r>
            <a:endParaRPr lang="es-MX" sz="3600" dirty="0"/>
          </a:p>
        </p:txBody>
      </p:sp>
      <p:pic>
        <p:nvPicPr>
          <p:cNvPr id="5122" name="Picture 2" descr="http://3.bp.blogspot.com/-DHxVO6E1bZ0/URERGOLw87I/AAAAAAAAAS8/DxYi4sILcKs/s1600/BANCO+MUNDIAL.jpg"/>
          <p:cNvPicPr>
            <a:picLocks noChangeAspect="1" noChangeArrowheads="1"/>
          </p:cNvPicPr>
          <p:nvPr/>
        </p:nvPicPr>
        <p:blipFill>
          <a:blip r:embed="rId2"/>
          <a:srcRect/>
          <a:stretch>
            <a:fillRect/>
          </a:stretch>
        </p:blipFill>
        <p:spPr bwMode="auto">
          <a:xfrm>
            <a:off x="10445461" y="5217272"/>
            <a:ext cx="1746539" cy="1308219"/>
          </a:xfrm>
          <a:prstGeom prst="rect">
            <a:avLst/>
          </a:prstGeom>
          <a:ln>
            <a:noFill/>
          </a:ln>
          <a:effectLst>
            <a:softEdge rad="112500"/>
          </a:effectLst>
        </p:spPr>
      </p:pic>
      <p:pic>
        <p:nvPicPr>
          <p:cNvPr id="5124" name="Picture 4" descr="http://cdn.expansion.mx/dims4/default/e7ef21f/2147483647/thumbnail/800x450%5E/quality/75/?url=http%3A%2F%2Fcdn.expansion.mx%2Fmedia%2F2011%2F01%2F13%2Fmundo-crisis-global-recuperacion-dinero-mundial-economia.jpg"/>
          <p:cNvPicPr>
            <a:picLocks noChangeAspect="1" noChangeArrowheads="1"/>
          </p:cNvPicPr>
          <p:nvPr/>
        </p:nvPicPr>
        <p:blipFill>
          <a:blip r:embed="rId3"/>
          <a:srcRect/>
          <a:stretch>
            <a:fillRect/>
          </a:stretch>
        </p:blipFill>
        <p:spPr bwMode="auto">
          <a:xfrm>
            <a:off x="0" y="-83125"/>
            <a:ext cx="2277687" cy="1281199"/>
          </a:xfrm>
          <a:prstGeom prst="rect">
            <a:avLst/>
          </a:prstGeom>
          <a:noFill/>
        </p:spPr>
      </p:pic>
      <p:pic>
        <p:nvPicPr>
          <p:cNvPr id="5126" name="Picture 6" descr="https://upload.wikimedia.org/wikipedia/en/thumb/0/0d/OECD_logo_new.svg/1280px-OECD_logo_new.svg.png"/>
          <p:cNvPicPr>
            <a:picLocks noChangeAspect="1" noChangeArrowheads="1"/>
          </p:cNvPicPr>
          <p:nvPr/>
        </p:nvPicPr>
        <p:blipFill>
          <a:blip r:embed="rId4"/>
          <a:srcRect/>
          <a:stretch>
            <a:fillRect/>
          </a:stretch>
        </p:blipFill>
        <p:spPr bwMode="auto">
          <a:xfrm flipV="1">
            <a:off x="7481456" y="5494713"/>
            <a:ext cx="2942706" cy="749470"/>
          </a:xfrm>
          <a:prstGeom prst="rect">
            <a:avLst/>
          </a:prstGeom>
          <a:noFill/>
        </p:spPr>
      </p:pic>
    </p:spTree>
    <p:extLst>
      <p:ext uri="{BB962C8B-B14F-4D97-AF65-F5344CB8AC3E}">
        <p14:creationId xmlns="" xmlns:p14="http://schemas.microsoft.com/office/powerpoint/2010/main" val="2463003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0304" y="2266682"/>
            <a:ext cx="11629623" cy="4456090"/>
          </a:xfrm>
        </p:spPr>
        <p:txBody>
          <a:bodyPr>
            <a:noAutofit/>
          </a:bodyPr>
          <a:lstStyle/>
          <a:p>
            <a:pPr algn="just"/>
            <a:r>
              <a:rPr lang="es-MX" sz="3200" dirty="0"/>
              <a:t>en ese contexto la </a:t>
            </a:r>
            <a:r>
              <a:rPr lang="es-MX" sz="3200" dirty="0" smtClean="0"/>
              <a:t>evaluación </a:t>
            </a:r>
            <a:r>
              <a:rPr lang="es-MX" sz="3200" dirty="0"/>
              <a:t>es necesaria para ver </a:t>
            </a:r>
            <a:r>
              <a:rPr lang="es-MX" sz="3200" dirty="0" smtClean="0"/>
              <a:t>si los </a:t>
            </a:r>
            <a:r>
              <a:rPr lang="es-MX" sz="3200" dirty="0"/>
              <a:t>planes y programas de estudios que imperan en el sistema educativo mexicano esta atendiendo a las necesidades de los ciudadanos para mejorar su calidad de vida o los esta preparando para ser competentes en el campo productivo sin tomar en cuenta una </a:t>
            </a:r>
            <a:r>
              <a:rPr lang="es-MX" sz="3200" dirty="0" smtClean="0"/>
              <a:t>formación </a:t>
            </a:r>
            <a:r>
              <a:rPr lang="es-MX" sz="3200" dirty="0"/>
              <a:t>integral en donde abarque todos los aspectos de la vida de los seres humanos.</a:t>
            </a:r>
          </a:p>
        </p:txBody>
      </p:sp>
    </p:spTree>
    <p:extLst>
      <p:ext uri="{BB962C8B-B14F-4D97-AF65-F5344CB8AC3E}">
        <p14:creationId xmlns="" xmlns:p14="http://schemas.microsoft.com/office/powerpoint/2010/main" val="359710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t>
            </a:r>
            <a:r>
              <a:rPr lang="es-MX" dirty="0" err="1" smtClean="0"/>
              <a:t>Brovelli</a:t>
            </a:r>
            <a:r>
              <a:rPr lang="es-MX" dirty="0" smtClean="0"/>
              <a:t>, 2001)</a:t>
            </a:r>
            <a:endParaRPr lang="es-MX" dirty="0"/>
          </a:p>
        </p:txBody>
      </p:sp>
      <p:sp>
        <p:nvSpPr>
          <p:cNvPr id="3" name="Marcador de contenido 2"/>
          <p:cNvSpPr>
            <a:spLocks noGrp="1"/>
          </p:cNvSpPr>
          <p:nvPr>
            <p:ph idx="1"/>
          </p:nvPr>
        </p:nvSpPr>
        <p:spPr>
          <a:xfrm>
            <a:off x="487758" y="1655850"/>
            <a:ext cx="11204619" cy="3631045"/>
          </a:xfrm>
        </p:spPr>
        <p:txBody>
          <a:bodyPr>
            <a:noAutofit/>
          </a:bodyPr>
          <a:lstStyle/>
          <a:p>
            <a:pPr algn="just"/>
            <a:r>
              <a:rPr lang="es-MX" sz="2800" dirty="0" smtClean="0"/>
              <a:t>Es necesario </a:t>
            </a:r>
            <a:r>
              <a:rPr lang="es-MX" sz="2800" dirty="0"/>
              <a:t>pensar en la evaluación curricular como proceso capaz de atender a sus diferentes momentos desde el diagnostico, a l</a:t>
            </a:r>
            <a:r>
              <a:rPr lang="es-MX" sz="2800" dirty="0" smtClean="0"/>
              <a:t>a elaboración </a:t>
            </a:r>
            <a:r>
              <a:rPr lang="es-MX" sz="2800" dirty="0"/>
              <a:t>del diseño curricular y </a:t>
            </a:r>
            <a:r>
              <a:rPr lang="es-MX" sz="2800" dirty="0" smtClean="0"/>
              <a:t>a su </a:t>
            </a:r>
            <a:r>
              <a:rPr lang="es-MX" sz="2800" dirty="0"/>
              <a:t>puesta en acción, como </a:t>
            </a:r>
            <a:r>
              <a:rPr lang="es-MX" sz="2800" dirty="0" smtClean="0"/>
              <a:t>también </a:t>
            </a:r>
            <a:r>
              <a:rPr lang="es-MX" sz="2800" dirty="0"/>
              <a:t>a los resultados obtenidos, Es indudable que la evaluación del </a:t>
            </a:r>
            <a:r>
              <a:rPr lang="es-MX" sz="2800" dirty="0" smtClean="0"/>
              <a:t>currículo </a:t>
            </a:r>
            <a:r>
              <a:rPr lang="es-MX" sz="2800" dirty="0"/>
              <a:t>real, debe realizarse en el escenario en el que se desarrolla el </a:t>
            </a:r>
            <a:r>
              <a:rPr lang="es-MX" sz="2800" dirty="0" smtClean="0"/>
              <a:t>currículo, </a:t>
            </a:r>
            <a:r>
              <a:rPr lang="es-MX" sz="2800" dirty="0"/>
              <a:t>es decir en la institución formadora y </a:t>
            </a:r>
            <a:r>
              <a:rPr lang="es-MX" sz="2800" dirty="0" smtClean="0"/>
              <a:t>también  </a:t>
            </a:r>
            <a:r>
              <a:rPr lang="es-MX" sz="2800" dirty="0"/>
              <a:t>en otros escenarios que el diseño curricular haya </a:t>
            </a:r>
            <a:r>
              <a:rPr lang="es-MX" sz="2800" dirty="0" smtClean="0"/>
              <a:t>previsto </a:t>
            </a:r>
            <a:r>
              <a:rPr lang="es-MX" sz="2800" dirty="0"/>
              <a:t>para el cumplimiento de diversas actividades de formación y practica. Esto permite ubicar el o los lugares en los que se realizará la evaluación.           </a:t>
            </a:r>
          </a:p>
          <a:p>
            <a:endParaRPr lang="es-MX" sz="3600" dirty="0"/>
          </a:p>
          <a:p>
            <a:endParaRPr lang="es-MX" sz="3600" dirty="0"/>
          </a:p>
        </p:txBody>
      </p:sp>
    </p:spTree>
    <p:extLst>
      <p:ext uri="{BB962C8B-B14F-4D97-AF65-F5344CB8AC3E}">
        <p14:creationId xmlns="" xmlns:p14="http://schemas.microsoft.com/office/powerpoint/2010/main" val="795738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MX" dirty="0"/>
              <a:t>La autora sigue diciendo que </a:t>
            </a:r>
            <a:r>
              <a:rPr lang="es-MX" dirty="0" smtClean="0"/>
              <a:t>corresponde </a:t>
            </a:r>
            <a:r>
              <a:rPr lang="es-MX" dirty="0"/>
              <a:t>preguntarse quienes </a:t>
            </a:r>
            <a:r>
              <a:rPr lang="es-MX" dirty="0" smtClean="0"/>
              <a:t>serán </a:t>
            </a:r>
            <a:r>
              <a:rPr lang="es-MX" dirty="0"/>
              <a:t>los responsables de llevar a cabo el proceso evaluativo. Si se parte de criterios ya </a:t>
            </a:r>
            <a:r>
              <a:rPr lang="es-MX" dirty="0" smtClean="0"/>
              <a:t>legitimados </a:t>
            </a:r>
            <a:r>
              <a:rPr lang="es-MX" dirty="0"/>
              <a:t>en cuanto a la mayor </a:t>
            </a:r>
            <a:r>
              <a:rPr lang="es-MX" dirty="0" smtClean="0"/>
              <a:t>autonomía </a:t>
            </a:r>
            <a:r>
              <a:rPr lang="es-MX" dirty="0"/>
              <a:t>de docentes y de instituciones, a la mayor profesionalidad docente, al valor de la ampliación directa de quienes son responsables del desarrollo curricular, no hay dudas que quienes se encuentran en principio en mejores condiciones para realizar la </a:t>
            </a:r>
            <a:r>
              <a:rPr lang="es-MX" dirty="0" smtClean="0"/>
              <a:t>evaluación </a:t>
            </a:r>
            <a:r>
              <a:rPr lang="es-MX" dirty="0"/>
              <a:t>curricular son sus propios actores. </a:t>
            </a:r>
          </a:p>
        </p:txBody>
      </p:sp>
    </p:spTree>
    <p:extLst>
      <p:ext uri="{BB962C8B-B14F-4D97-AF65-F5344CB8AC3E}">
        <p14:creationId xmlns="" xmlns:p14="http://schemas.microsoft.com/office/powerpoint/2010/main" val="931981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Aportación de </a:t>
            </a:r>
            <a:r>
              <a:rPr lang="es-MX" dirty="0" err="1" smtClean="0"/>
              <a:t>Brovelli</a:t>
            </a:r>
            <a:endParaRPr lang="es-MX" dirty="0"/>
          </a:p>
        </p:txBody>
      </p:sp>
      <p:sp>
        <p:nvSpPr>
          <p:cNvPr id="3" name="Marcador de contenido 2"/>
          <p:cNvSpPr>
            <a:spLocks noGrp="1"/>
          </p:cNvSpPr>
          <p:nvPr>
            <p:ph idx="1"/>
          </p:nvPr>
        </p:nvSpPr>
        <p:spPr/>
        <p:txBody>
          <a:bodyPr/>
          <a:lstStyle/>
          <a:p>
            <a:pPr algn="just"/>
            <a:r>
              <a:rPr lang="es-MX" dirty="0" smtClean="0"/>
              <a:t>Nos permite </a:t>
            </a:r>
            <a:r>
              <a:rPr lang="es-MX" dirty="0"/>
              <a:t>analizar lo que la </a:t>
            </a:r>
            <a:r>
              <a:rPr lang="es-MX" dirty="0" smtClean="0"/>
              <a:t>mayoría </a:t>
            </a:r>
            <a:r>
              <a:rPr lang="es-MX" dirty="0"/>
              <a:t>de los docentes hace en su practica docente y que no se le ha dado la </a:t>
            </a:r>
            <a:r>
              <a:rPr lang="es-MX" dirty="0" smtClean="0"/>
              <a:t>importancia </a:t>
            </a:r>
            <a:r>
              <a:rPr lang="es-MX" dirty="0"/>
              <a:t>debida, a pesar que son los que se encuentran en constante </a:t>
            </a:r>
            <a:r>
              <a:rPr lang="es-MX" dirty="0" smtClean="0"/>
              <a:t>interacción </a:t>
            </a:r>
            <a:r>
              <a:rPr lang="es-MX" dirty="0"/>
              <a:t>con los </a:t>
            </a:r>
            <a:r>
              <a:rPr lang="es-MX" dirty="0" smtClean="0"/>
              <a:t>alumnos y </a:t>
            </a:r>
            <a:r>
              <a:rPr lang="es-MX" dirty="0"/>
              <a:t>de manera constante se puede observar mediante lenguajes verbales y no verbales que  no les es significativo el llegar a la escuela, manifestando que existe una desvinculación entre sus preferencias y lo que la escuela les ofrece.</a:t>
            </a:r>
          </a:p>
          <a:p>
            <a:endParaRPr lang="es-MX" dirty="0"/>
          </a:p>
          <a:p>
            <a:endParaRPr lang="es-MX" dirty="0"/>
          </a:p>
        </p:txBody>
      </p:sp>
    </p:spTree>
    <p:extLst>
      <p:ext uri="{BB962C8B-B14F-4D97-AF65-F5344CB8AC3E}">
        <p14:creationId xmlns="" xmlns:p14="http://schemas.microsoft.com/office/powerpoint/2010/main" val="3993205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busine1_p">
  <a:themeElements>
    <a:clrScheme name="busine1_p 2">
      <a:dk1>
        <a:srgbClr val="000000"/>
      </a:dk1>
      <a:lt1>
        <a:srgbClr val="FFFFFF"/>
      </a:lt1>
      <a:dk2>
        <a:srgbClr val="1C4372"/>
      </a:dk2>
      <a:lt2>
        <a:srgbClr val="969696"/>
      </a:lt2>
      <a:accent1>
        <a:srgbClr val="4F81BD"/>
      </a:accent1>
      <a:accent2>
        <a:srgbClr val="C0504D"/>
      </a:accent2>
      <a:accent3>
        <a:srgbClr val="FFFFFF"/>
      </a:accent3>
      <a:accent4>
        <a:srgbClr val="000000"/>
      </a:accent4>
      <a:accent5>
        <a:srgbClr val="B2C1DB"/>
      </a:accent5>
      <a:accent6>
        <a:srgbClr val="AE4845"/>
      </a:accent6>
      <a:hlink>
        <a:srgbClr val="9BBB59"/>
      </a:hlink>
      <a:folHlink>
        <a:srgbClr val="8064A2"/>
      </a:folHlink>
    </a:clrScheme>
    <a:fontScheme name="busine1_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sine1_p 1">
        <a:dk1>
          <a:srgbClr val="000000"/>
        </a:dk1>
        <a:lt1>
          <a:srgbClr val="FFFFFF"/>
        </a:lt1>
        <a:dk2>
          <a:srgbClr val="04617B"/>
        </a:dk2>
        <a:lt2>
          <a:srgbClr val="969696"/>
        </a:lt2>
        <a:accent1>
          <a:srgbClr val="F79646"/>
        </a:accent1>
        <a:accent2>
          <a:srgbClr val="4BACC6"/>
        </a:accent2>
        <a:accent3>
          <a:srgbClr val="FFFFFF"/>
        </a:accent3>
        <a:accent4>
          <a:srgbClr val="000000"/>
        </a:accent4>
        <a:accent5>
          <a:srgbClr val="FAC9B0"/>
        </a:accent5>
        <a:accent6>
          <a:srgbClr val="439BB3"/>
        </a:accent6>
        <a:hlink>
          <a:srgbClr val="7E6BC9"/>
        </a:hlink>
        <a:folHlink>
          <a:srgbClr val="A5C249"/>
        </a:folHlink>
      </a:clrScheme>
      <a:clrMap bg1="lt1" tx1="dk1" bg2="lt2" tx2="dk2" accent1="accent1" accent2="accent2" accent3="accent3" accent4="accent4" accent5="accent5" accent6="accent6" hlink="hlink" folHlink="folHlink"/>
    </a:extraClrScheme>
    <a:extraClrScheme>
      <a:clrScheme name="busine1_p 2">
        <a:dk1>
          <a:srgbClr val="000000"/>
        </a:dk1>
        <a:lt1>
          <a:srgbClr val="FFFFFF"/>
        </a:lt1>
        <a:dk2>
          <a:srgbClr val="1C4372"/>
        </a:dk2>
        <a:lt2>
          <a:srgbClr val="969696"/>
        </a:lt2>
        <a:accent1>
          <a:srgbClr val="4F81BD"/>
        </a:accent1>
        <a:accent2>
          <a:srgbClr val="C0504D"/>
        </a:accent2>
        <a:accent3>
          <a:srgbClr val="FFFFFF"/>
        </a:accent3>
        <a:accent4>
          <a:srgbClr val="000000"/>
        </a:accent4>
        <a:accent5>
          <a:srgbClr val="B2C1DB"/>
        </a:accent5>
        <a:accent6>
          <a:srgbClr val="AE4845"/>
        </a:accent6>
        <a:hlink>
          <a:srgbClr val="9BBB59"/>
        </a:hlink>
        <a:folHlink>
          <a:srgbClr val="8064A2"/>
        </a:folHlink>
      </a:clrScheme>
      <a:clrMap bg1="lt1" tx1="dk1" bg2="lt2" tx2="dk2" accent1="accent1" accent2="accent2" accent3="accent3" accent4="accent4" accent5="accent5" accent6="accent6" hlink="hlink" folHlink="folHlink"/>
    </a:extraClrScheme>
    <a:extraClrScheme>
      <a:clrScheme name="busine1_p 3">
        <a:dk1>
          <a:srgbClr val="000000"/>
        </a:dk1>
        <a:lt1>
          <a:srgbClr val="FFFFFF"/>
        </a:lt1>
        <a:dk2>
          <a:srgbClr val="4F271C"/>
        </a:dk2>
        <a:lt2>
          <a:srgbClr val="969696"/>
        </a:lt2>
        <a:accent1>
          <a:srgbClr val="3891A7"/>
        </a:accent1>
        <a:accent2>
          <a:srgbClr val="EDAA01"/>
        </a:accent2>
        <a:accent3>
          <a:srgbClr val="FFFFFF"/>
        </a:accent3>
        <a:accent4>
          <a:srgbClr val="000000"/>
        </a:accent4>
        <a:accent5>
          <a:srgbClr val="AEC7D0"/>
        </a:accent5>
        <a:accent6>
          <a:srgbClr val="D79A01"/>
        </a:accent6>
        <a:hlink>
          <a:srgbClr val="C32D2E"/>
        </a:hlink>
        <a:folHlink>
          <a:srgbClr val="84AA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37TGp_bizpeople_light_ani">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CAD4CF"/>
      </a:lt1>
      <a:dk2>
        <a:srgbClr val="425462"/>
      </a:dk2>
      <a:lt2>
        <a:srgbClr val="768A7B"/>
      </a:lt2>
      <a:accent1>
        <a:srgbClr val="DE608D"/>
      </a:accent1>
      <a:accent2>
        <a:srgbClr val="35ADE3"/>
      </a:accent2>
      <a:accent3>
        <a:srgbClr val="E1E6E4"/>
      </a:accent3>
      <a:accent4>
        <a:srgbClr val="000000"/>
      </a:accent4>
      <a:accent5>
        <a:srgbClr val="ECB6C5"/>
      </a:accent5>
      <a:accent6>
        <a:srgbClr val="2F9CCE"/>
      </a:accent6>
      <a:hlink>
        <a:srgbClr val="F6AE4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CAD4CF"/>
        </a:lt1>
        <a:dk2>
          <a:srgbClr val="425462"/>
        </a:dk2>
        <a:lt2>
          <a:srgbClr val="768A7B"/>
        </a:lt2>
        <a:accent1>
          <a:srgbClr val="DE608D"/>
        </a:accent1>
        <a:accent2>
          <a:srgbClr val="35ADE3"/>
        </a:accent2>
        <a:accent3>
          <a:srgbClr val="E1E6E4"/>
        </a:accent3>
        <a:accent4>
          <a:srgbClr val="000000"/>
        </a:accent4>
        <a:accent5>
          <a:srgbClr val="ECB6C5"/>
        </a:accent5>
        <a:accent6>
          <a:srgbClr val="2F9CCE"/>
        </a:accent6>
        <a:hlink>
          <a:srgbClr val="F6AE44"/>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C1D0DD"/>
        </a:lt1>
        <a:dk2>
          <a:srgbClr val="335175"/>
        </a:dk2>
        <a:lt2>
          <a:srgbClr val="7C92B6"/>
        </a:lt2>
        <a:accent1>
          <a:srgbClr val="4B93D5"/>
        </a:accent1>
        <a:accent2>
          <a:srgbClr val="65B737"/>
        </a:accent2>
        <a:accent3>
          <a:srgbClr val="DDE4EB"/>
        </a:accent3>
        <a:accent4>
          <a:srgbClr val="000000"/>
        </a:accent4>
        <a:accent5>
          <a:srgbClr val="B1C8E7"/>
        </a:accent5>
        <a:accent6>
          <a:srgbClr val="5BA631"/>
        </a:accent6>
        <a:hlink>
          <a:srgbClr val="CF9F49"/>
        </a:hlink>
        <a:folHlink>
          <a:srgbClr val="C382D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DD3C9"/>
        </a:lt1>
        <a:dk2>
          <a:srgbClr val="514639"/>
        </a:dk2>
        <a:lt2>
          <a:srgbClr val="A7938B"/>
        </a:lt2>
        <a:accent1>
          <a:srgbClr val="BF9733"/>
        </a:accent1>
        <a:accent2>
          <a:srgbClr val="7FB22C"/>
        </a:accent2>
        <a:accent3>
          <a:srgbClr val="EBE6E1"/>
        </a:accent3>
        <a:accent4>
          <a:srgbClr val="000000"/>
        </a:accent4>
        <a:accent5>
          <a:srgbClr val="DCC9AD"/>
        </a:accent5>
        <a:accent6>
          <a:srgbClr val="72A127"/>
        </a:accent6>
        <a:hlink>
          <a:srgbClr val="D56575"/>
        </a:hlink>
        <a:folHlink>
          <a:srgbClr val="4E8FC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435TGp_smile_light_ani</Template>
  <TotalTime>744</TotalTime>
  <Words>694</Words>
  <Application>Microsoft Office PowerPoint</Application>
  <PresentationFormat>Personalizado</PresentationFormat>
  <Paragraphs>29</Paragraphs>
  <Slides>8</Slides>
  <Notes>0</Notes>
  <HiddenSlides>0</HiddenSlides>
  <MMClips>0</MMClips>
  <ScaleCrop>false</ScaleCrop>
  <HeadingPairs>
    <vt:vector size="4" baseType="variant">
      <vt:variant>
        <vt:lpstr>Tema</vt:lpstr>
      </vt:variant>
      <vt:variant>
        <vt:i4>3</vt:i4>
      </vt:variant>
      <vt:variant>
        <vt:lpstr>Títulos de diapositiva</vt:lpstr>
      </vt:variant>
      <vt:variant>
        <vt:i4>8</vt:i4>
      </vt:variant>
    </vt:vector>
  </HeadingPairs>
  <TitlesOfParts>
    <vt:vector size="11" baseType="lpstr">
      <vt:lpstr>busine1_p</vt:lpstr>
      <vt:lpstr>437TGp_bizpeople_light_ani</vt:lpstr>
      <vt:lpstr>Default Design</vt:lpstr>
      <vt:lpstr>EVALUACION CURRICULAR.</vt:lpstr>
      <vt:lpstr>ANALISIS DEL CURRICULUM</vt:lpstr>
      <vt:lpstr>Evaluación del Currículo</vt:lpstr>
      <vt:lpstr>Diapositiva 4</vt:lpstr>
      <vt:lpstr>Diapositiva 5</vt:lpstr>
      <vt:lpstr>(Brovelli, 2001)</vt:lpstr>
      <vt:lpstr>Diapositiva 7</vt:lpstr>
      <vt:lpstr>Aportación de Brovelli</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EVALUACION CURRICULAR.</dc:title>
  <dc:creator>Israel Antonio Gomez</dc:creator>
  <cp:lastModifiedBy>AOvando J</cp:lastModifiedBy>
  <cp:revision>6</cp:revision>
  <dcterms:created xsi:type="dcterms:W3CDTF">2016-04-28T18:27:24Z</dcterms:created>
  <dcterms:modified xsi:type="dcterms:W3CDTF">2016-04-29T14:11:57Z</dcterms:modified>
</cp:coreProperties>
</file>